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89" r:id="rId1"/>
  </p:sldMasterIdLst>
  <p:notesMasterIdLst>
    <p:notesMasterId r:id="rId22"/>
  </p:notesMasterIdLst>
  <p:handoutMasterIdLst>
    <p:handoutMasterId r:id="rId23"/>
  </p:handoutMasterIdLst>
  <p:sldIdLst>
    <p:sldId id="302" r:id="rId2"/>
    <p:sldId id="361" r:id="rId3"/>
    <p:sldId id="308" r:id="rId4"/>
    <p:sldId id="314" r:id="rId5"/>
    <p:sldId id="317" r:id="rId6"/>
    <p:sldId id="323" r:id="rId7"/>
    <p:sldId id="326" r:id="rId8"/>
    <p:sldId id="329" r:id="rId9"/>
    <p:sldId id="332" r:id="rId10"/>
    <p:sldId id="357" r:id="rId11"/>
    <p:sldId id="335" r:id="rId12"/>
    <p:sldId id="338" r:id="rId13"/>
    <p:sldId id="341" r:id="rId14"/>
    <p:sldId id="344" r:id="rId15"/>
    <p:sldId id="347" r:id="rId16"/>
    <p:sldId id="350" r:id="rId17"/>
    <p:sldId id="358" r:id="rId18"/>
    <p:sldId id="359" r:id="rId19"/>
    <p:sldId id="360" r:id="rId20"/>
    <p:sldId id="353" r:id="rId21"/>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Garamond" panose="02020404030301010803" pitchFamily="18" charset="0"/>
      <p:regular r:id="rId28"/>
      <p:bold r:id="rId29"/>
      <p:italic r:id="rId30"/>
    </p:embeddedFont>
    <p:embeddedFont>
      <p:font typeface="IRANSansWeb" panose="020B0604020202020204" charset="-78"/>
      <p:regular r:id="rId31"/>
      <p:bold r:id="rId32"/>
    </p:embeddedFont>
  </p:embeddedFontLst>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A3485379-C05A-4C9D-BD12-4015B6925A90}">
          <p14:sldIdLst>
            <p14:sldId id="302"/>
            <p14:sldId id="361"/>
            <p14:sldId id="308"/>
            <p14:sldId id="314"/>
            <p14:sldId id="317"/>
            <p14:sldId id="323"/>
            <p14:sldId id="326"/>
            <p14:sldId id="329"/>
            <p14:sldId id="332"/>
            <p14:sldId id="357"/>
            <p14:sldId id="335"/>
            <p14:sldId id="338"/>
            <p14:sldId id="341"/>
            <p14:sldId id="344"/>
            <p14:sldId id="347"/>
            <p14:sldId id="350"/>
            <p14:sldId id="358"/>
            <p14:sldId id="359"/>
            <p14:sldId id="360"/>
            <p14:sldId id="35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1111"/>
    <a:srgbClr val="F8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varScale="1">
        <p:scale>
          <a:sx n="87" d="100"/>
          <a:sy n="87" d="100"/>
        </p:scale>
        <p:origin x="516" y="78"/>
      </p:cViewPr>
      <p:guideLst/>
    </p:cSldViewPr>
  </p:slideViewPr>
  <p:notesTextViewPr>
    <p:cViewPr>
      <p:scale>
        <a:sx n="1" d="1"/>
        <a:sy n="1" d="1"/>
      </p:scale>
      <p:origin x="0" y="0"/>
    </p:cViewPr>
  </p:notesTextViewPr>
  <p:sorterViewPr>
    <p:cViewPr>
      <p:scale>
        <a:sx n="70" d="100"/>
        <a:sy n="70" d="100"/>
      </p:scale>
      <p:origin x="0" y="0"/>
    </p:cViewPr>
  </p:sorterViewPr>
  <p:notesViewPr>
    <p:cSldViewPr snapToGrid="0">
      <p:cViewPr varScale="1">
        <p:scale>
          <a:sx n="54" d="100"/>
          <a:sy n="54" d="100"/>
        </p:scale>
        <p:origin x="289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FE1A5D0-0730-401A-9CB4-016721C2BA7A}" type="datetimeFigureOut">
              <a:rPr lang="en-US" smtClean="0"/>
              <a:t>11/21/2022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54367E-70F5-40C9-9492-297537AA3381}" type="slidenum">
              <a:rPr lang="en-US" smtClean="0"/>
              <a:t>‹#›</a:t>
            </a:fld>
            <a:endParaRPr lang="en-US"/>
          </a:p>
        </p:txBody>
      </p:sp>
    </p:spTree>
    <p:extLst>
      <p:ext uri="{BB962C8B-B14F-4D97-AF65-F5344CB8AC3E}">
        <p14:creationId xmlns:p14="http://schemas.microsoft.com/office/powerpoint/2010/main" val="1536773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1F4A25-E06D-4144-B5BA-781C71465CF2}" type="datetimeFigureOut">
              <a:rPr lang="en-US" smtClean="0"/>
              <a:t>11/21/2022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98588-C590-4AC7-8867-425BDD801B6E}" type="slidenum">
              <a:rPr lang="en-US" smtClean="0"/>
              <a:t>‹#›</a:t>
            </a:fld>
            <a:endParaRPr lang="en-US"/>
          </a:p>
        </p:txBody>
      </p:sp>
    </p:spTree>
    <p:extLst>
      <p:ext uri="{BB962C8B-B14F-4D97-AF65-F5344CB8AC3E}">
        <p14:creationId xmlns:p14="http://schemas.microsoft.com/office/powerpoint/2010/main" val="1795280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userDrawn="1"/>
        </p:nvSpPr>
        <p:spPr>
          <a:xfrm>
            <a:off x="1515291" y="1293223"/>
            <a:ext cx="4689566" cy="653143"/>
          </a:xfrm>
          <a:prstGeom prst="rect">
            <a:avLst/>
          </a:pr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a:latin typeface="Times New Roman" panose="02020603050405020304" pitchFamily="18" charset="0"/>
                <a:cs typeface="Times New Roman" panose="02020603050405020304" pitchFamily="18" charset="0"/>
              </a:rPr>
              <a:t>in the name of God</a:t>
            </a:r>
          </a:p>
        </p:txBody>
      </p:sp>
    </p:spTree>
    <p:extLst>
      <p:ext uri="{BB962C8B-B14F-4D97-AF65-F5344CB8AC3E}">
        <p14:creationId xmlns:p14="http://schemas.microsoft.com/office/powerpoint/2010/main" val="216270407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500"/>
            <a:ext cx="12192000" cy="6869499"/>
          </a:xfrm>
          <a:prstGeom prst="rect">
            <a:avLst/>
          </a:prstGeom>
        </p:spPr>
      </p:pic>
      <p:sp>
        <p:nvSpPr>
          <p:cNvPr id="6" name="Rectangle 5"/>
          <p:cNvSpPr/>
          <p:nvPr userDrawn="1"/>
        </p:nvSpPr>
        <p:spPr>
          <a:xfrm>
            <a:off x="0" y="-11500"/>
            <a:ext cx="12192000" cy="6858000"/>
          </a:xfrm>
          <a:prstGeom prst="rect">
            <a:avLst/>
          </a:prstGeom>
          <a:solidFill>
            <a:schemeClr val="tx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329791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5" name="Rectangle 4"/>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RANSansWeb" panose="020B0506030804020204" pitchFamily="34" charset="-78"/>
              <a:cs typeface="IRANSansWeb" panose="020B0506030804020204" pitchFamily="34" charset="-78"/>
            </a:endParaRPr>
          </a:p>
        </p:txBody>
      </p:sp>
      <p:sp>
        <p:nvSpPr>
          <p:cNvPr id="2" name="Title 1"/>
          <p:cNvSpPr>
            <a:spLocks noGrp="1"/>
          </p:cNvSpPr>
          <p:nvPr>
            <p:ph type="title" hasCustomPrompt="1"/>
          </p:nvPr>
        </p:nvSpPr>
        <p:spPr>
          <a:xfrm>
            <a:off x="388294" y="533543"/>
            <a:ext cx="11479852" cy="853685"/>
          </a:xfrm>
          <a:gradFill flip="none" rotWithShape="1">
            <a:gsLst>
              <a:gs pos="50000">
                <a:srgbClr val="FF0000">
                  <a:alpha val="70000"/>
                </a:srgbClr>
              </a:gs>
              <a:gs pos="100000">
                <a:srgbClr val="FF0000">
                  <a:alpha val="10000"/>
                </a:srgbClr>
              </a:gs>
            </a:gsLst>
            <a:path path="circle">
              <a:fillToRect l="100000" b="100000"/>
            </a:path>
            <a:tileRect t="-100000" r="-100000"/>
          </a:gradFill>
          <a:ln>
            <a:noFill/>
          </a:ln>
          <a:effectLst>
            <a:glow>
              <a:schemeClr val="accent1">
                <a:alpha val="48000"/>
              </a:schemeClr>
            </a:glow>
          </a:effectLst>
        </p:spPr>
        <p:txBody>
          <a:bodyPr anchor="ctr">
            <a:normAutofit/>
          </a:bodyPr>
          <a:lstStyle>
            <a:lvl1pPr algn="r" rtl="1">
              <a:lnSpc>
                <a:spcPct val="150000"/>
              </a:lnSpc>
              <a:defRPr sz="2400" b="0" cap="none">
                <a:solidFill>
                  <a:schemeClr val="bg1"/>
                </a:solidFill>
                <a:latin typeface="IRANSansWeb" panose="020B0506030804020204" pitchFamily="34" charset="-78"/>
                <a:cs typeface="IRANSansWeb" panose="020B0506030804020204" pitchFamily="34" charset="-78"/>
              </a:defRPr>
            </a:lvl1pPr>
          </a:lstStyle>
          <a:p>
            <a:r>
              <a:rPr lang="en-US" b="1"/>
              <a:t> {H1}</a:t>
            </a:r>
            <a:endParaRPr lang="en-US"/>
          </a:p>
        </p:txBody>
      </p:sp>
      <p:cxnSp>
        <p:nvCxnSpPr>
          <p:cNvPr id="9" name="Straight Connector 8"/>
          <p:cNvCxnSpPr/>
          <p:nvPr userDrawn="1"/>
        </p:nvCxnSpPr>
        <p:spPr>
          <a:xfrm flipV="1">
            <a:off x="585788" y="1608061"/>
            <a:ext cx="10501312" cy="45681"/>
          </a:xfrm>
          <a:prstGeom prst="line">
            <a:avLst/>
          </a:prstGeom>
        </p:spPr>
        <p:style>
          <a:lnRef idx="3">
            <a:schemeClr val="accent2"/>
          </a:lnRef>
          <a:fillRef idx="0">
            <a:schemeClr val="accent2"/>
          </a:fillRef>
          <a:effectRef idx="2">
            <a:schemeClr val="accent2"/>
          </a:effectRef>
          <a:fontRef idx="minor">
            <a:schemeClr val="tx1"/>
          </a:fontRef>
        </p:style>
      </p:cxnSp>
      <p:sp>
        <p:nvSpPr>
          <p:cNvPr id="11" name="Footer Placeholder 4"/>
          <p:cNvSpPr txBox="1"/>
          <p:nvPr userDrawn="1"/>
        </p:nvSpPr>
        <p:spPr>
          <a:xfrm rot="1760963">
            <a:off x="10033331" y="4968100"/>
            <a:ext cx="1828325" cy="505272"/>
          </a:xfrm>
          <a:prstGeom prst="rect">
            <a:avLst/>
          </a:prstGeom>
          <a:noFill/>
        </p:spPr>
        <p:txBody>
          <a:bodyPr vert="horz" lIns="91440" tIns="45720" rIns="91440" bIns="45720" rtlCol="0" anchor="ctr"/>
          <a:lstStyle>
            <a:defPPr>
              <a:defRPr lang="en-US"/>
            </a:defPPr>
            <a:lvl1pPr marL="0" algn="r" defTabSz="914400" rtl="1" eaLnBrk="1" latinLnBrk="0" hangingPunct="1">
              <a:lnSpc>
                <a:spcPct val="100000"/>
              </a:lnSpc>
              <a:defRPr sz="1800" b="0" i="0" kern="1200">
                <a:solidFill>
                  <a:schemeClr val="bg1"/>
                </a:solidFill>
                <a:effectLst/>
                <a:latin typeface="IRANSansWeb" panose="020B0506030804020204" pitchFamily="34" charset="-78"/>
                <a:ea typeface="+mn-ea"/>
                <a:cs typeface="IRANSansWeb" panose="020B0506030804020204" pitchFamily="34"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i="1">
                <a:solidFill>
                  <a:schemeClr val="bg2">
                    <a:lumMod val="50000"/>
                  </a:schemeClr>
                </a:solidFill>
                <a:latin typeface="Times New Roman" panose="02020603050405020304" pitchFamily="18" charset="0"/>
                <a:cs typeface="Times New Roman" panose="02020603050405020304" pitchFamily="18" charset="0"/>
              </a:rPr>
              <a:t>Power.2pro.ir</a:t>
            </a:r>
          </a:p>
        </p:txBody>
      </p:sp>
      <p:sp>
        <p:nvSpPr>
          <p:cNvPr id="7" name="Content Placeholder 2"/>
          <p:cNvSpPr>
            <a:spLocks noGrp="1"/>
          </p:cNvSpPr>
          <p:nvPr>
            <p:ph idx="1" hasCustomPrompt="1"/>
          </p:nvPr>
        </p:nvSpPr>
        <p:spPr>
          <a:xfrm>
            <a:off x="4537134" y="1874575"/>
            <a:ext cx="7110208" cy="4745166"/>
          </a:xfrm>
          <a:gradFill flip="none" rotWithShape="1">
            <a:gsLst>
              <a:gs pos="50000">
                <a:schemeClr val="bg1">
                  <a:alpha val="70000"/>
                </a:schemeClr>
              </a:gs>
              <a:gs pos="100000">
                <a:schemeClr val="bg1">
                  <a:alpha val="0"/>
                </a:schemeClr>
              </a:gs>
            </a:gsLst>
            <a:path path="circle">
              <a:fillToRect l="100000" b="100000"/>
            </a:path>
            <a:tileRect t="-100000" r="-100000"/>
          </a:gradFill>
          <a:ln>
            <a:noFill/>
          </a:ln>
          <a:effectLst/>
        </p:spPr>
        <p:txBody>
          <a:bodyPr anchor="t">
            <a:normAutofit/>
          </a:bodyPr>
          <a:lstStyle>
            <a:lvl1pPr marL="457200" indent="-457200" algn="r" rtl="1">
              <a:lnSpc>
                <a:spcPct val="200000"/>
              </a:lnSpc>
              <a:buClr>
                <a:srgbClr val="002060"/>
              </a:buClr>
              <a:buSzPct val="120000"/>
              <a:buFont typeface="Wingdings" panose="05000000000000000000" pitchFamily="2" charset="2"/>
              <a:buChar char="ü"/>
              <a:defRPr sz="2000" b="1" i="0" baseline="0">
                <a:solidFill>
                  <a:schemeClr val="tx1"/>
                </a:solidFill>
                <a:latin typeface="IRANSansWeb" panose="020B0506030804020204" pitchFamily="34" charset="-78"/>
                <a:cs typeface="IRANSansWeb" panose="020B0506030804020204" pitchFamily="34" charset="-78"/>
              </a:defRPr>
            </a:lvl1pPr>
            <a:lvl2pPr marL="800100" indent="-342900" algn="r" rtl="1">
              <a:buFont typeface="Arial" panose="020B0604020202020204" pitchFamily="34" charset="0"/>
              <a:buChar char="•"/>
              <a:defRPr>
                <a:latin typeface="IRANSansWeb" panose="020B0506030804020204" pitchFamily="34" charset="-78"/>
                <a:cs typeface="IRANSansWeb" panose="020B0506030804020204" pitchFamily="34" charset="-78"/>
              </a:defRPr>
            </a:lvl2pPr>
            <a:lvl3pPr marL="12001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3pPr>
            <a:lvl4pPr marL="16573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4pPr>
            <a:lvl5pPr marL="21145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5pPr>
          </a:lstStyle>
          <a:p>
            <a:pPr>
              <a:lnSpc>
                <a:spcPct val="150000"/>
              </a:lnSpc>
            </a:pPr>
            <a:r>
              <a:rPr lang="en-US">
                <a:solidFill>
                  <a:schemeClr val="tx1"/>
                </a:solidFill>
              </a:rPr>
              <a:t>{H2}</a:t>
            </a:r>
          </a:p>
        </p:txBody>
      </p:sp>
    </p:spTree>
    <p:extLst>
      <p:ext uri="{BB962C8B-B14F-4D97-AF65-F5344CB8AC3E}">
        <p14:creationId xmlns:p14="http://schemas.microsoft.com/office/powerpoint/2010/main" val="80014122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p15="http://schemas.microsoft.com/office/powerpoint/2012/main"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7" name="Straight Connector 6"/>
          <p:cNvCxnSpPr/>
          <p:nvPr/>
        </p:nvCxnSpPr>
        <p:spPr>
          <a:xfrm>
            <a:off x="850006" y="1815923"/>
            <a:ext cx="10648920" cy="51753"/>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2859110" y="879102"/>
            <a:ext cx="8848861" cy="692122"/>
          </a:xfrm>
          <a:solidFill>
            <a:schemeClr val="accent2">
              <a:lumMod val="50000"/>
              <a:alpha val="60000"/>
            </a:schemeClr>
          </a:solidFill>
          <a:effectLst>
            <a:outerShdw blurRad="50800" dist="38100" dir="2700000" algn="tl" rotWithShape="0">
              <a:prstClr val="black">
                <a:alpha val="40000"/>
              </a:prstClr>
            </a:outerShdw>
          </a:effectLst>
        </p:spPr>
        <p:txBody>
          <a:bodyPr>
            <a:normAutofit/>
          </a:bodyPr>
          <a:lstStyle>
            <a:lvl1pPr algn="r" rtl="1">
              <a:lnSpc>
                <a:spcPct val="150000"/>
              </a:lnSpc>
              <a:defRPr sz="2200" baseline="0">
                <a:solidFill>
                  <a:schemeClr val="bg1"/>
                </a:solidFill>
                <a:latin typeface="IRANSansWeb" panose="020B0506030804020204" pitchFamily="34" charset="-78"/>
                <a:cs typeface="IRANSansWeb" panose="020B0506030804020204" pitchFamily="34" charset="-78"/>
              </a:defRPr>
            </a:lvl1pPr>
          </a:lstStyle>
          <a:p>
            <a:r>
              <a:rPr lang="fa-IR"/>
              <a:t>عنوان اصلی اینجا قرار داده شود </a:t>
            </a:r>
            <a:endParaRPr lang="en-US"/>
          </a:p>
        </p:txBody>
      </p:sp>
      <p:sp>
        <p:nvSpPr>
          <p:cNvPr id="3" name="Content Placeholder 2"/>
          <p:cNvSpPr>
            <a:spLocks noGrp="1"/>
          </p:cNvSpPr>
          <p:nvPr>
            <p:ph idx="1" hasCustomPrompt="1"/>
          </p:nvPr>
        </p:nvSpPr>
        <p:spPr>
          <a:xfrm>
            <a:off x="3786389" y="2021983"/>
            <a:ext cx="7110208" cy="3947017"/>
          </a:xfrm>
          <a:solidFill>
            <a:schemeClr val="bg2">
              <a:lumMod val="50000"/>
              <a:alpha val="58000"/>
            </a:schemeClr>
          </a:solidFill>
          <a:effectLst>
            <a:outerShdw blurRad="50800" dist="38100" dir="8100000" algn="tr" rotWithShape="0">
              <a:prstClr val="black">
                <a:alpha val="40000"/>
              </a:prstClr>
            </a:outerShdw>
          </a:effectLst>
        </p:spPr>
        <p:txBody>
          <a:bodyPr>
            <a:normAutofit/>
          </a:bodyPr>
          <a:lstStyle>
            <a:lvl1pPr marL="342900" indent="-342900" algn="r" rtl="1">
              <a:lnSpc>
                <a:spcPct val="200000"/>
              </a:lnSpc>
              <a:buFont typeface="Arial" panose="020B0604020202020204" pitchFamily="34" charset="0"/>
              <a:buChar char="•"/>
              <a:defRPr sz="2000" baseline="0">
                <a:latin typeface="IRANSansWeb" panose="020B0506030804020204" pitchFamily="34" charset="-78"/>
                <a:cs typeface="IRANSansWeb" panose="020B0506030804020204" pitchFamily="34" charset="-78"/>
              </a:defRPr>
            </a:lvl1pPr>
            <a:lvl2pPr marL="800100" indent="-342900" algn="r" rtl="1">
              <a:buFont typeface="Arial" panose="020B0604020202020204" pitchFamily="34" charset="0"/>
              <a:buChar char="•"/>
              <a:defRPr>
                <a:latin typeface="IRANSansWeb" panose="020B0506030804020204" pitchFamily="34" charset="-78"/>
                <a:cs typeface="IRANSansWeb" panose="020B0506030804020204" pitchFamily="34" charset="-78"/>
              </a:defRPr>
            </a:lvl2pPr>
            <a:lvl3pPr marL="12001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3pPr>
            <a:lvl4pPr marL="16573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4pPr>
            <a:lvl5pPr marL="21145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5pPr>
          </a:lstStyle>
          <a:p>
            <a:pPr lvl="0"/>
            <a:r>
              <a:rPr lang="fa-IR"/>
              <a:t>عنوان ها در این قسمت قرار داده شود </a:t>
            </a:r>
            <a:endParaRPr lang="en-US"/>
          </a:p>
        </p:txBody>
      </p:sp>
      <p:sp>
        <p:nvSpPr>
          <p:cNvPr id="5" name="Footer Placeholder 4"/>
          <p:cNvSpPr>
            <a:spLocks noGrp="1"/>
          </p:cNvSpPr>
          <p:nvPr>
            <p:ph type="ftr" sz="quarter" idx="11"/>
          </p:nvPr>
        </p:nvSpPr>
        <p:spPr>
          <a:xfrm>
            <a:off x="241659" y="6222309"/>
            <a:ext cx="7305900" cy="279400"/>
          </a:xfrm>
          <a:solidFill>
            <a:schemeClr val="accent2"/>
          </a:solidFill>
        </p:spPr>
        <p:txBody>
          <a:bodyPr/>
          <a:lstStyle/>
          <a:p>
            <a:endParaRPr lang="en-US"/>
          </a:p>
        </p:txBody>
      </p:sp>
    </p:spTree>
    <p:extLst>
      <p:ext uri="{BB962C8B-B14F-4D97-AF65-F5344CB8AC3E}">
        <p14:creationId xmlns:p14="http://schemas.microsoft.com/office/powerpoint/2010/main" val="12462215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0" nodeType="clickEffec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p:cNvSpPr/>
          <p:nvPr userDrawn="1"/>
        </p:nvSpPr>
        <p:spPr>
          <a:xfrm>
            <a:off x="0" y="0"/>
            <a:ext cx="12191999"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RANSansWeb" panose="020B0506030804020204" pitchFamily="34" charset="-78"/>
              <a:cs typeface="IRANSansWeb" panose="020B0506030804020204" pitchFamily="34" charset="-78"/>
            </a:endParaRPr>
          </a:p>
        </p:txBody>
      </p:sp>
      <p:sp>
        <p:nvSpPr>
          <p:cNvPr id="12" name="Rectangle 11"/>
          <p:cNvSpPr/>
          <p:nvPr userDrawn="1"/>
        </p:nvSpPr>
        <p:spPr>
          <a:xfrm>
            <a:off x="10687050" y="6270995"/>
            <a:ext cx="1204680" cy="383328"/>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600" b="1" i="1">
                <a:latin typeface="Times New Roman" panose="02020603050405020304" pitchFamily="18" charset="0"/>
                <a:cs typeface="Times New Roman" panose="02020603050405020304" pitchFamily="18" charset="0"/>
              </a:rPr>
              <a:t>-</a:t>
            </a:r>
            <a:r>
              <a:rPr lang="en-US" sz="1600" b="1" i="1" baseline="0">
                <a:latin typeface="Times New Roman" panose="02020603050405020304" pitchFamily="18" charset="0"/>
                <a:cs typeface="Times New Roman" panose="02020603050405020304" pitchFamily="18" charset="0"/>
              </a:rPr>
              <a:t>  00  </a:t>
            </a:r>
            <a:endParaRPr lang="en-US" sz="1600" b="1" i="1">
              <a:latin typeface="Times New Roman" panose="02020603050405020304" pitchFamily="18" charset="0"/>
              <a:cs typeface="Times New Roman" panose="02020603050405020304" pitchFamily="18" charset="0"/>
            </a:endParaRPr>
          </a:p>
        </p:txBody>
      </p:sp>
      <p:cxnSp>
        <p:nvCxnSpPr>
          <p:cNvPr id="7" name="Straight Connector 6"/>
          <p:cNvCxnSpPr/>
          <p:nvPr/>
        </p:nvCxnSpPr>
        <p:spPr>
          <a:xfrm>
            <a:off x="850006" y="1815923"/>
            <a:ext cx="10648920" cy="51753"/>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1352282" y="879102"/>
            <a:ext cx="10355689" cy="692122"/>
          </a:xfrm>
          <a:solidFill>
            <a:srgbClr val="00B050">
              <a:alpha val="76000"/>
            </a:srgbClr>
          </a:solidFill>
          <a:effectLst>
            <a:outerShdw blurRad="50800" dist="38100" dir="2700000" algn="tl" rotWithShape="0">
              <a:prstClr val="black">
                <a:alpha val="40000"/>
              </a:prstClr>
            </a:outerShdw>
          </a:effectLst>
        </p:spPr>
        <p:txBody>
          <a:bodyPr>
            <a:normAutofit/>
          </a:bodyPr>
          <a:lstStyle>
            <a:lvl1pPr algn="r" rtl="1">
              <a:lnSpc>
                <a:spcPct val="150000"/>
              </a:lnSpc>
              <a:defRPr sz="2200" baseline="0">
                <a:solidFill>
                  <a:schemeClr val="bg1"/>
                </a:solidFill>
                <a:latin typeface="IRANSansWeb" panose="020B0506030804020204" pitchFamily="34" charset="-78"/>
                <a:cs typeface="IRANSansWeb" panose="020B0506030804020204" pitchFamily="34" charset="-78"/>
              </a:defRPr>
            </a:lvl1pPr>
          </a:lstStyle>
          <a:p>
            <a:r>
              <a:rPr lang="fa-IR"/>
              <a:t>عنوان ها در این قسمت قرار داده شود </a:t>
            </a:r>
            <a:endParaRPr lang="en-US"/>
          </a:p>
        </p:txBody>
      </p:sp>
      <p:sp>
        <p:nvSpPr>
          <p:cNvPr id="3" name="Content Placeholder 2"/>
          <p:cNvSpPr>
            <a:spLocks noGrp="1"/>
          </p:cNvSpPr>
          <p:nvPr>
            <p:ph idx="1" hasCustomPrompt="1"/>
          </p:nvPr>
        </p:nvSpPr>
        <p:spPr>
          <a:xfrm>
            <a:off x="1202270" y="2021983"/>
            <a:ext cx="9694327" cy="3947017"/>
          </a:xfrm>
          <a:solidFill>
            <a:schemeClr val="accent1">
              <a:lumMod val="20000"/>
              <a:lumOff val="80000"/>
              <a:alpha val="58000"/>
            </a:schemeClr>
          </a:solidFill>
          <a:effectLst>
            <a:outerShdw blurRad="50800" dist="38100" dir="2700000" algn="tl" rotWithShape="0">
              <a:prstClr val="black">
                <a:alpha val="40000"/>
              </a:prstClr>
            </a:outerShdw>
          </a:effectLst>
        </p:spPr>
        <p:txBody>
          <a:bodyPr>
            <a:normAutofit/>
          </a:bodyPr>
          <a:lstStyle>
            <a:lvl1pPr marL="342900" indent="-342900" algn="r" rtl="1">
              <a:lnSpc>
                <a:spcPct val="200000"/>
              </a:lnSpc>
              <a:buFont typeface="Arial" panose="020B0604020202020204" pitchFamily="34" charset="0"/>
              <a:buChar char="•"/>
              <a:defRPr sz="2000" baseline="0">
                <a:latin typeface="IRANSansWeb" panose="020B0506030804020204" pitchFamily="34" charset="-78"/>
                <a:cs typeface="IRANSansWeb" panose="020B0506030804020204" pitchFamily="34" charset="-78"/>
              </a:defRPr>
            </a:lvl1pPr>
            <a:lvl2pPr marL="800100" indent="-342900" algn="r" rtl="1">
              <a:buFont typeface="Arial" panose="020B0604020202020204" pitchFamily="34" charset="0"/>
              <a:buChar char="•"/>
              <a:defRPr>
                <a:latin typeface="IRANSansWeb" panose="020B0506030804020204" pitchFamily="34" charset="-78"/>
                <a:cs typeface="IRANSansWeb" panose="020B0506030804020204" pitchFamily="34" charset="-78"/>
              </a:defRPr>
            </a:lvl2pPr>
            <a:lvl3pPr marL="12001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3pPr>
            <a:lvl4pPr marL="16573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4pPr>
            <a:lvl5pPr marL="2114550" indent="-285750" algn="r" rtl="1">
              <a:buFont typeface="Arial" panose="020B0604020202020204" pitchFamily="34" charset="0"/>
              <a:buChar char="•"/>
              <a:defRPr>
                <a:latin typeface="IRANSansWeb" panose="020B0506030804020204" pitchFamily="34" charset="-78"/>
                <a:cs typeface="IRANSansWeb" panose="020B0506030804020204" pitchFamily="34" charset="-78"/>
              </a:defRPr>
            </a:lvl5pPr>
          </a:lstStyle>
          <a:p>
            <a:pPr lvl="0"/>
            <a:r>
              <a:rPr lang="fa-IR"/>
              <a:t>متن ها در این قسمت قرار داده شود .</a:t>
            </a:r>
            <a:endParaRPr lang="en-US"/>
          </a:p>
        </p:txBody>
      </p:sp>
      <p:sp>
        <p:nvSpPr>
          <p:cNvPr id="6" name="Slide Number Placeholder 5"/>
          <p:cNvSpPr>
            <a:spLocks noGrp="1"/>
          </p:cNvSpPr>
          <p:nvPr>
            <p:ph type="sldNum" sz="quarter" idx="12"/>
          </p:nvPr>
        </p:nvSpPr>
        <p:spPr>
          <a:xfrm>
            <a:off x="10877699" y="6279250"/>
            <a:ext cx="461933" cy="383328"/>
          </a:xfrm>
          <a:solidFill>
            <a:srgbClr val="C00000">
              <a:alpha val="0"/>
            </a:srgbClr>
          </a:solidFill>
          <a:ln>
            <a:noFill/>
          </a:ln>
        </p:spPr>
        <p:txBody>
          <a:bodyPr/>
          <a:lstStyle>
            <a:lvl1pPr algn="ctr" rtl="1">
              <a:defRPr sz="1600" b="1" i="1">
                <a:solidFill>
                  <a:schemeClr val="bg1"/>
                </a:solidFill>
                <a:latin typeface="Times New Roman" panose="02020603050405020304" pitchFamily="18" charset="0"/>
                <a:cs typeface="Times New Roman" panose="02020603050405020304" pitchFamily="18" charset="0"/>
              </a:defRPr>
            </a:lvl1pPr>
          </a:lstStyle>
          <a:p>
            <a:fld id="{5100E06C-03F2-4DE0-BF43-424EF00CC793}" type="slidenum">
              <a:rPr lang="en-US" sz="1400" smtClean="0"/>
              <a:t>‹#›</a:t>
            </a:fld>
            <a:endParaRPr lang="en-US"/>
          </a:p>
        </p:txBody>
      </p:sp>
    </p:spTree>
    <p:extLst>
      <p:ext uri="{BB962C8B-B14F-4D97-AF65-F5344CB8AC3E}">
        <p14:creationId xmlns:p14="http://schemas.microsoft.com/office/powerpoint/2010/main" val="25943522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683" y="-4816"/>
            <a:ext cx="12213579" cy="6862816"/>
          </a:xfrm>
          <a:prstGeom prst="rect">
            <a:avLst/>
          </a:prstGeom>
        </p:spPr>
      </p:pic>
      <p:sp>
        <p:nvSpPr>
          <p:cNvPr id="9" name="Rectangle 8"/>
          <p:cNvSpPr/>
          <p:nvPr userDrawn="1"/>
        </p:nvSpPr>
        <p:spPr>
          <a:xfrm>
            <a:off x="40472" y="-4816"/>
            <a:ext cx="12191999"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RANSansWeb" panose="020B0506030804020204" pitchFamily="34" charset="-78"/>
              <a:cs typeface="IRANSansWeb" panose="020B0506030804020204" pitchFamily="34" charset="-78"/>
            </a:endParaRPr>
          </a:p>
        </p:txBody>
      </p:sp>
      <p:cxnSp>
        <p:nvCxnSpPr>
          <p:cNvPr id="8" name="Straight Connector 7"/>
          <p:cNvCxnSpPr/>
          <p:nvPr/>
        </p:nvCxnSpPr>
        <p:spPr>
          <a:xfrm>
            <a:off x="1954326" y="1779535"/>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1486169" y="739554"/>
            <a:ext cx="10343612" cy="719527"/>
          </a:xfrm>
          <a:solidFill>
            <a:srgbClr val="002060">
              <a:alpha val="75000"/>
            </a:srgbClr>
          </a:solidFill>
          <a:effectLst>
            <a:outerShdw blurRad="50800" dist="38100" dir="2700000" algn="tl" rotWithShape="0">
              <a:prstClr val="black">
                <a:alpha val="40000"/>
              </a:prstClr>
            </a:outerShdw>
          </a:effectLst>
        </p:spPr>
        <p:txBody>
          <a:bodyPr>
            <a:normAutofit/>
          </a:bodyPr>
          <a:lstStyle>
            <a:lvl1pPr algn="r" rtl="1">
              <a:lnSpc>
                <a:spcPct val="150000"/>
              </a:lnSpc>
              <a:defRPr sz="2200" baseline="0">
                <a:solidFill>
                  <a:schemeClr val="bg1"/>
                </a:solidFill>
                <a:latin typeface="IRANSansWeb" panose="020B0506030804020204" pitchFamily="34" charset="-78"/>
                <a:cs typeface="IRANSansWeb" panose="020B0506030804020204" pitchFamily="34" charset="-78"/>
              </a:defRPr>
            </a:lvl1pPr>
          </a:lstStyle>
          <a:p>
            <a:r>
              <a:rPr lang="fa-IR"/>
              <a:t>عنوان در این قسمت قرار داده شود </a:t>
            </a:r>
            <a:endParaRPr lang="en-US"/>
          </a:p>
        </p:txBody>
      </p:sp>
      <p:sp>
        <p:nvSpPr>
          <p:cNvPr id="3" name="Content Placeholder 2"/>
          <p:cNvSpPr>
            <a:spLocks noGrp="1"/>
          </p:cNvSpPr>
          <p:nvPr>
            <p:ph sz="half" idx="1" hasCustomPrompt="1"/>
          </p:nvPr>
        </p:nvSpPr>
        <p:spPr>
          <a:xfrm>
            <a:off x="262967" y="1986362"/>
            <a:ext cx="5891090" cy="4530551"/>
          </a:xfrm>
          <a:solidFill>
            <a:schemeClr val="accent6">
              <a:lumMod val="20000"/>
              <a:lumOff val="80000"/>
              <a:alpha val="75000"/>
            </a:schemeClr>
          </a:solidFill>
        </p:spPr>
        <p:txBody>
          <a:bodyPr>
            <a:normAutofit/>
          </a:bodyPr>
          <a:lstStyle>
            <a:lvl1pPr>
              <a:defRPr>
                <a:latin typeface="IRANSansWeb" panose="020B0506030804020204" pitchFamily="34" charset="-78"/>
                <a:cs typeface="IRANSansWeb" panose="020B0506030804020204" pitchFamily="34" charset="-78"/>
              </a:defRPr>
            </a:lvl1pPr>
            <a:lvl2pPr>
              <a:defRPr>
                <a:latin typeface="IRANSansWeb" panose="020B0506030804020204" pitchFamily="34" charset="-78"/>
                <a:cs typeface="IRANSansWeb" panose="020B0506030804020204" pitchFamily="34" charset="-78"/>
              </a:defRPr>
            </a:lvl2pPr>
            <a:lvl3pPr>
              <a:defRPr>
                <a:latin typeface="IRANSansWeb" panose="020B0506030804020204" pitchFamily="34" charset="-78"/>
                <a:cs typeface="IRANSansWeb" panose="020B0506030804020204" pitchFamily="34" charset="-78"/>
              </a:defRPr>
            </a:lvl3pPr>
            <a:lvl4pPr>
              <a:defRPr>
                <a:latin typeface="IRANSansWeb" panose="020B0506030804020204" pitchFamily="34" charset="-78"/>
                <a:cs typeface="IRANSansWeb" panose="020B0506030804020204" pitchFamily="34" charset="-78"/>
              </a:defRPr>
            </a:lvl4pPr>
            <a:lvl5pPr>
              <a:defRPr>
                <a:latin typeface="IRANSansWeb" panose="020B0506030804020204" pitchFamily="34" charset="-78"/>
                <a:cs typeface="IRANSansWeb" panose="020B0506030804020204" pitchFamily="34" charset="-78"/>
              </a:defRPr>
            </a:lvl5pPr>
          </a:lstStyle>
          <a:p>
            <a:pPr lvl="0"/>
            <a:r>
              <a:rPr lang="fa-IR"/>
              <a:t>تصویر در این قسمت قرار داده شود</a:t>
            </a:r>
            <a:endParaRPr lang="en-US"/>
          </a:p>
        </p:txBody>
      </p:sp>
      <p:sp>
        <p:nvSpPr>
          <p:cNvPr id="4" name="Content Placeholder 3"/>
          <p:cNvSpPr>
            <a:spLocks noGrp="1"/>
          </p:cNvSpPr>
          <p:nvPr>
            <p:ph sz="half" idx="2" hasCustomPrompt="1"/>
          </p:nvPr>
        </p:nvSpPr>
        <p:spPr>
          <a:xfrm>
            <a:off x="6406381" y="2281556"/>
            <a:ext cx="4955243" cy="3668984"/>
          </a:xfrm>
          <a:solidFill>
            <a:schemeClr val="accent1">
              <a:lumMod val="20000"/>
              <a:lumOff val="80000"/>
              <a:alpha val="75000"/>
            </a:schemeClr>
          </a:solidFill>
          <a:ln>
            <a:noFill/>
          </a:ln>
          <a:effectLst>
            <a:outerShdw blurRad="50800" dist="38100" dir="2700000" algn="tl" rotWithShape="0">
              <a:prstClr val="black">
                <a:alpha val="40000"/>
              </a:prstClr>
            </a:outerShdw>
          </a:effectLst>
        </p:spPr>
        <p:txBody>
          <a:bodyPr>
            <a:normAutofit/>
          </a:bodyPr>
          <a:lstStyle>
            <a:lvl1pPr algn="r" rtl="1">
              <a:lnSpc>
                <a:spcPct val="150000"/>
              </a:lnSpc>
              <a:defRPr sz="1800" baseline="0">
                <a:latin typeface="IRANSansWeb" panose="020B0506030804020204" pitchFamily="34" charset="-78"/>
                <a:cs typeface="IRANSansWeb" panose="020B0506030804020204" pitchFamily="34" charset="-78"/>
              </a:defRPr>
            </a:lvl1pPr>
            <a:lvl2pPr algn="r" rtl="1">
              <a:defRPr>
                <a:latin typeface="IRANSansWeb" panose="020B0506030804020204" pitchFamily="34" charset="-78"/>
                <a:cs typeface="IRANSansWeb" panose="020B0506030804020204" pitchFamily="34" charset="-78"/>
              </a:defRPr>
            </a:lvl2pPr>
            <a:lvl3pPr algn="r" rtl="1">
              <a:defRPr>
                <a:latin typeface="IRANSansWeb" panose="020B0506030804020204" pitchFamily="34" charset="-78"/>
                <a:cs typeface="IRANSansWeb" panose="020B0506030804020204" pitchFamily="34" charset="-78"/>
              </a:defRPr>
            </a:lvl3pPr>
            <a:lvl4pPr algn="r" rtl="1">
              <a:defRPr>
                <a:latin typeface="IRANSansWeb" panose="020B0506030804020204" pitchFamily="34" charset="-78"/>
                <a:cs typeface="IRANSansWeb" panose="020B0506030804020204" pitchFamily="34" charset="-78"/>
              </a:defRPr>
            </a:lvl4pPr>
            <a:lvl5pPr algn="r" rtl="1">
              <a:defRPr>
                <a:latin typeface="IRANSansWeb" panose="020B0506030804020204" pitchFamily="34" charset="-78"/>
                <a:cs typeface="IRANSansWeb" panose="020B0506030804020204" pitchFamily="34" charset="-78"/>
              </a:defRPr>
            </a:lvl5pPr>
          </a:lstStyle>
          <a:p>
            <a:pPr lvl="0"/>
            <a:r>
              <a:rPr lang="fa-IR"/>
              <a:t>متن ها در این قسمت قرار داده شود </a:t>
            </a:r>
            <a:endParaRPr lang="en-US"/>
          </a:p>
        </p:txBody>
      </p:sp>
      <p:sp>
        <p:nvSpPr>
          <p:cNvPr id="11" name="Rectangle 10"/>
          <p:cNvSpPr/>
          <p:nvPr userDrawn="1"/>
        </p:nvSpPr>
        <p:spPr>
          <a:xfrm>
            <a:off x="10687050" y="6270995"/>
            <a:ext cx="1204680" cy="383328"/>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600" b="1" i="1">
                <a:latin typeface="Times New Roman" panose="02020603050405020304" pitchFamily="18" charset="0"/>
                <a:cs typeface="Times New Roman" panose="02020603050405020304" pitchFamily="18" charset="0"/>
              </a:rPr>
              <a:t>-</a:t>
            </a:r>
            <a:r>
              <a:rPr lang="en-US" sz="1600" b="1" i="1" baseline="0">
                <a:latin typeface="Times New Roman" panose="02020603050405020304" pitchFamily="18" charset="0"/>
                <a:cs typeface="Times New Roman" panose="02020603050405020304" pitchFamily="18" charset="0"/>
              </a:rPr>
              <a:t>  00  </a:t>
            </a:r>
            <a:endParaRPr lang="en-US" sz="1600" b="1" i="1">
              <a:latin typeface="Times New Roman" panose="02020603050405020304" pitchFamily="18" charset="0"/>
              <a:cs typeface="Times New Roman" panose="02020603050405020304" pitchFamily="18" charset="0"/>
            </a:endParaRPr>
          </a:p>
        </p:txBody>
      </p:sp>
      <p:sp>
        <p:nvSpPr>
          <p:cNvPr id="13" name="Slide Number Placeholder 5"/>
          <p:cNvSpPr txBox="1"/>
          <p:nvPr userDrawn="1"/>
        </p:nvSpPr>
        <p:spPr>
          <a:xfrm>
            <a:off x="10877699" y="6279250"/>
            <a:ext cx="461933" cy="383328"/>
          </a:xfrm>
          <a:prstGeom prst="rect">
            <a:avLst/>
          </a:prstGeom>
          <a:solidFill>
            <a:srgbClr val="C00000">
              <a:alpha val="0"/>
            </a:srgbClr>
          </a:solidFill>
          <a:ln>
            <a:noFill/>
          </a:ln>
        </p:spPr>
        <p:txBody>
          <a:bodyPr vert="horz" lIns="91440" tIns="45720" rIns="91440" bIns="45720" rtlCol="0" anchor="ctr"/>
          <a:lstStyle>
            <a:defPPr>
              <a:defRPr lang="en-US"/>
            </a:defPPr>
            <a:lvl1pPr marL="0" algn="ctr" defTabSz="914400" rtl="1" eaLnBrk="1" latinLnBrk="0" hangingPunct="1">
              <a:defRPr sz="1600" b="0" i="1" kern="1200">
                <a:solidFill>
                  <a:schemeClr val="bg1"/>
                </a:solidFill>
                <a:effectLst/>
                <a:latin typeface="IRANSansWeb" panose="020B0506030804020204" pitchFamily="34" charset="-78"/>
                <a:ea typeface="+mn-ea"/>
                <a:cs typeface="IRANSansWeb" panose="020B0506030804020204" pitchFamily="34"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00E06C-03F2-4DE0-BF43-424EF00CC793}" type="slidenum">
              <a:rPr lang="en-US" sz="1400" b="1" smtClean="0">
                <a:latin typeface="Times New Roman" panose="02020603050405020304" pitchFamily="18" charset="0"/>
                <a:cs typeface="Times New Roman" panose="02020603050405020304" pitchFamily="18" charset="0"/>
              </a:rPr>
              <a:t>‹#›</a:t>
            </a:fld>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79332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p:cNvSpPr/>
          <p:nvPr userDrawn="1"/>
        </p:nvSpPr>
        <p:spPr>
          <a:xfrm>
            <a:off x="10687050" y="6270995"/>
            <a:ext cx="1204680" cy="383328"/>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600" b="1" i="1">
                <a:latin typeface="IRANSansWeb" panose="020B0506030804020204" pitchFamily="34" charset="-78"/>
                <a:cs typeface="IRANSansWeb" panose="020B0506030804020204" pitchFamily="34" charset="-78"/>
              </a:rPr>
              <a:t>-</a:t>
            </a:r>
            <a:r>
              <a:rPr lang="en-US" sz="1600" b="1" i="1" baseline="0">
                <a:latin typeface="IRANSansWeb" panose="020B0506030804020204" pitchFamily="34" charset="-78"/>
                <a:cs typeface="IRANSansWeb" panose="020B0506030804020204" pitchFamily="34" charset="-78"/>
              </a:rPr>
              <a:t>  00  </a:t>
            </a:r>
            <a:endParaRPr lang="en-US" sz="1600" b="1" i="1">
              <a:latin typeface="IRANSansWeb" panose="020B0506030804020204" pitchFamily="34" charset="-78"/>
              <a:cs typeface="IRANSansWeb" panose="020B0506030804020204" pitchFamily="34" charset="-78"/>
            </a:endParaRPr>
          </a:p>
        </p:txBody>
      </p:sp>
      <p:sp>
        <p:nvSpPr>
          <p:cNvPr id="6" name="Slide Number Placeholder 5"/>
          <p:cNvSpPr>
            <a:spLocks noGrp="1"/>
          </p:cNvSpPr>
          <p:nvPr>
            <p:ph type="sldNum" sz="quarter" idx="12"/>
          </p:nvPr>
        </p:nvSpPr>
        <p:spPr>
          <a:xfrm>
            <a:off x="10877699" y="6279250"/>
            <a:ext cx="461933" cy="383328"/>
          </a:xfrm>
          <a:solidFill>
            <a:srgbClr val="C00000">
              <a:alpha val="0"/>
            </a:srgbClr>
          </a:solidFill>
          <a:ln>
            <a:noFill/>
          </a:ln>
        </p:spPr>
        <p:txBody>
          <a:bodyPr/>
          <a:lstStyle>
            <a:lvl1pPr algn="ctr" rtl="1">
              <a:defRPr sz="1600" b="1" i="1">
                <a:solidFill>
                  <a:schemeClr val="bg1"/>
                </a:solidFill>
                <a:latin typeface="IRANSansWeb" panose="020B0506030804020204" pitchFamily="34" charset="-78"/>
                <a:cs typeface="IRANSansWeb" panose="020B0506030804020204" pitchFamily="34" charset="-78"/>
              </a:defRPr>
            </a:lvl1pPr>
          </a:lstStyle>
          <a:p>
            <a:fld id="{5100E06C-03F2-4DE0-BF43-424EF00CC793}" type="slidenum">
              <a:rPr lang="en-US" sz="1400" smtClean="0"/>
              <a:t>‹#›</a:t>
            </a:fld>
            <a:endParaRPr lang="en-US"/>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rcRect l="3494" t="9066" r="1347" b="11355"/>
          <a:stretch>
            <a:fillRect/>
          </a:stretch>
        </p:blipFill>
        <p:spPr>
          <a:xfrm>
            <a:off x="833718" y="1506518"/>
            <a:ext cx="6548718" cy="4089977"/>
          </a:xfrm>
          <a:prstGeom prst="rect">
            <a:avLst/>
          </a:prstGeom>
        </p:spPr>
      </p:pic>
      <p:sp>
        <p:nvSpPr>
          <p:cNvPr id="5" name="Rectangle 4"/>
          <p:cNvSpPr/>
          <p:nvPr userDrawn="1"/>
        </p:nvSpPr>
        <p:spPr>
          <a:xfrm>
            <a:off x="7769426" y="3074831"/>
            <a:ext cx="4035583" cy="708338"/>
          </a:xfrm>
          <a:prstGeom prst="rect">
            <a:avLst/>
          </a:prstGeom>
          <a:solidFill>
            <a:schemeClr val="tx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a:latin typeface="IRANSansWeb" panose="020B0506030804020204" pitchFamily="34" charset="-78"/>
                <a:cs typeface="IRANSansWeb" panose="020B0506030804020204" pitchFamily="34" charset="-78"/>
              </a:rPr>
              <a:t>با</a:t>
            </a:r>
            <a:r>
              <a:rPr lang="fa-IR" sz="2800" baseline="0">
                <a:latin typeface="IRANSansWeb" panose="020B0506030804020204" pitchFamily="34" charset="-78"/>
                <a:cs typeface="IRANSansWeb" panose="020B0506030804020204" pitchFamily="34" charset="-78"/>
              </a:rPr>
              <a:t> تشکر از همراهی شما</a:t>
            </a:r>
            <a:endParaRPr lang="en-US" sz="2800">
              <a:latin typeface="IRANSansWeb" panose="020B0506030804020204" pitchFamily="34" charset="-78"/>
              <a:cs typeface="IRANSansWeb" panose="020B0506030804020204" pitchFamily="34" charset="-78"/>
            </a:endParaRPr>
          </a:p>
        </p:txBody>
      </p:sp>
    </p:spTree>
    <p:extLst>
      <p:ext uri="{BB962C8B-B14F-4D97-AF65-F5344CB8AC3E}">
        <p14:creationId xmlns:p14="http://schemas.microsoft.com/office/powerpoint/2010/main" val="4463478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8345125" y="1807225"/>
            <a:ext cx="1905988" cy="518763"/>
          </a:xfrm>
          <a:solidFill>
            <a:schemeClr val="bg1"/>
          </a:solidFill>
          <a:ln>
            <a:noFill/>
          </a:ln>
          <a:effectLst/>
        </p:spPr>
        <p:txBody>
          <a:bodyPr anchor="ctr">
            <a:normAutofit/>
          </a:bodyPr>
          <a:lstStyle>
            <a:lvl1pPr algn="ctr" rtl="1">
              <a:lnSpc>
                <a:spcPct val="150000"/>
              </a:lnSpc>
              <a:defRPr sz="1400" baseline="0">
                <a:solidFill>
                  <a:schemeClr val="bg2">
                    <a:lumMod val="50000"/>
                  </a:schemeClr>
                </a:solidFill>
                <a:latin typeface="Times New Roman" panose="02020603050405020304" pitchFamily="18" charset="0"/>
                <a:cs typeface="Times New Roman" panose="02020603050405020304" pitchFamily="18" charset="0"/>
              </a:defRPr>
            </a:lvl1pPr>
            <a:lvl2pPr algn="r" rtl="1">
              <a:defRPr>
                <a:latin typeface="IRANSansWeb" panose="020B0506030804020204" pitchFamily="34" charset="-78"/>
                <a:cs typeface="IRANSansWeb" panose="020B0506030804020204" pitchFamily="34" charset="-78"/>
              </a:defRPr>
            </a:lvl2pPr>
            <a:lvl3pPr algn="r" rtl="1">
              <a:defRPr>
                <a:latin typeface="IRANSansWeb" panose="020B0506030804020204" pitchFamily="34" charset="-78"/>
                <a:cs typeface="IRANSansWeb" panose="020B0506030804020204" pitchFamily="34" charset="-78"/>
              </a:defRPr>
            </a:lvl3pPr>
            <a:lvl4pPr algn="r" rtl="1">
              <a:defRPr>
                <a:latin typeface="IRANSansWeb" panose="020B0506030804020204" pitchFamily="34" charset="-78"/>
                <a:cs typeface="IRANSansWeb" panose="020B0506030804020204" pitchFamily="34" charset="-78"/>
              </a:defRPr>
            </a:lvl4pPr>
            <a:lvl5pPr algn="r" rtl="1">
              <a:defRPr>
                <a:latin typeface="IRANSansWeb" panose="020B0506030804020204" pitchFamily="34" charset="-78"/>
                <a:cs typeface="IRANSansWeb" panose="020B0506030804020204" pitchFamily="34" charset="-78"/>
              </a:defRPr>
            </a:lvl5pPr>
          </a:lstStyle>
          <a:p>
            <a:pPr lvl="0"/>
            <a:r>
              <a:rPr lang="fa-IR"/>
              <a:t>ستون شماره 6</a:t>
            </a:r>
            <a:endParaRPr lang="en-US"/>
          </a:p>
        </p:txBody>
      </p:sp>
      <p:sp>
        <p:nvSpPr>
          <p:cNvPr id="5" name="Text Placeholder 4"/>
          <p:cNvSpPr>
            <a:spLocks noGrp="1"/>
          </p:cNvSpPr>
          <p:nvPr>
            <p:ph type="body" sz="quarter" idx="3" hasCustomPrompt="1"/>
          </p:nvPr>
        </p:nvSpPr>
        <p:spPr>
          <a:xfrm>
            <a:off x="10408025" y="1791371"/>
            <a:ext cx="1405656" cy="576262"/>
          </a:xfrm>
          <a:solidFill>
            <a:schemeClr val="bg1"/>
          </a:solidFill>
          <a:ln>
            <a:noFill/>
          </a:ln>
          <a:effectLst/>
        </p:spPr>
        <p:txBody>
          <a:bodyPr anchor="ctr">
            <a:noAutofit/>
          </a:bodyPr>
          <a:lstStyle>
            <a:lvl1pPr marL="0" indent="0" algn="ctr" rtl="1">
              <a:lnSpc>
                <a:spcPct val="150000"/>
              </a:lnSpc>
              <a:spcBef>
                <a:spcPts val="672"/>
              </a:spcBef>
              <a:spcAft>
                <a:spcPts val="600"/>
              </a:spcAft>
              <a:buNone/>
              <a:defRPr sz="1400" b="0" baseline="0">
                <a:solidFill>
                  <a:schemeClr val="bg2">
                    <a:lumMod val="50000"/>
                  </a:schemeClr>
                </a:solidFill>
                <a:latin typeface="IRANSansWeb" panose="020B0506030804020204" pitchFamily="34" charset="-78"/>
                <a:cs typeface="IRANSansWeb" panose="020B0506030804020204" pitchFamily="34" charset="-7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a:t>منبع</a:t>
            </a:r>
            <a:endParaRPr lang="en-US"/>
          </a:p>
        </p:txBody>
      </p:sp>
      <p:sp>
        <p:nvSpPr>
          <p:cNvPr id="6" name="Content Placeholder 5"/>
          <p:cNvSpPr>
            <a:spLocks noGrp="1"/>
          </p:cNvSpPr>
          <p:nvPr>
            <p:ph sz="quarter" idx="4" hasCustomPrompt="1"/>
          </p:nvPr>
        </p:nvSpPr>
        <p:spPr>
          <a:xfrm>
            <a:off x="537883" y="1795887"/>
            <a:ext cx="7650330" cy="571745"/>
          </a:xfrm>
          <a:solidFill>
            <a:schemeClr val="bg1"/>
          </a:solidFill>
          <a:ln>
            <a:noFill/>
          </a:ln>
          <a:effectLst/>
        </p:spPr>
        <p:txBody>
          <a:bodyPr anchor="ctr">
            <a:normAutofit/>
          </a:bodyPr>
          <a:lstStyle>
            <a:lvl1pPr algn="ctr" rtl="1">
              <a:lnSpc>
                <a:spcPct val="150000"/>
              </a:lnSpc>
              <a:defRPr sz="1400" baseline="0">
                <a:solidFill>
                  <a:schemeClr val="bg2">
                    <a:lumMod val="50000"/>
                  </a:schemeClr>
                </a:solidFill>
                <a:latin typeface="IRANSansWeb" panose="020B0506030804020204" pitchFamily="34" charset="-78"/>
                <a:cs typeface="IRANSansWeb" panose="020B0506030804020204" pitchFamily="34" charset="-78"/>
              </a:defRPr>
            </a:lvl1pPr>
          </a:lstStyle>
          <a:p>
            <a:pPr lvl="0"/>
            <a:r>
              <a:rPr lang="fa-IR"/>
              <a:t>ستون شماره 5</a:t>
            </a:r>
            <a:endParaRPr lang="en-US"/>
          </a:p>
        </p:txBody>
      </p:sp>
      <p:sp>
        <p:nvSpPr>
          <p:cNvPr id="9" name="Rounded Rectangle 8"/>
          <p:cNvSpPr/>
          <p:nvPr userDrawn="1"/>
        </p:nvSpPr>
        <p:spPr>
          <a:xfrm>
            <a:off x="4789263" y="5761114"/>
            <a:ext cx="2614411" cy="576262"/>
          </a:xfrm>
          <a:prstGeom prst="roundRect">
            <a:avLst>
              <a:gd name="adj" fmla="val 34134"/>
            </a:avLst>
          </a:prstGeom>
          <a:solidFill>
            <a:srgbClr val="C00000">
              <a:alpha val="8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b="1" i="1">
                <a:latin typeface="Times New Roman" panose="02020603050405020304" pitchFamily="18" charset="0"/>
                <a:cs typeface="Times New Roman" panose="02020603050405020304" pitchFamily="18" charset="0"/>
              </a:rPr>
              <a:t>Power.2pro.ir</a:t>
            </a:r>
            <a:endParaRPr lang="en-US" b="1" i="1">
              <a:latin typeface="Times New Roman" panose="02020603050405020304" pitchFamily="18" charset="0"/>
              <a:cs typeface="Times New Roman" panose="02020603050405020304" pitchFamily="18" charset="0"/>
            </a:endParaRPr>
          </a:p>
        </p:txBody>
      </p:sp>
      <p:sp>
        <p:nvSpPr>
          <p:cNvPr id="17" name="Rounded Rectangle 16"/>
          <p:cNvSpPr/>
          <p:nvPr userDrawn="1"/>
        </p:nvSpPr>
        <p:spPr>
          <a:xfrm>
            <a:off x="3192257" y="3693222"/>
            <a:ext cx="5808425" cy="1574577"/>
          </a:xfrm>
          <a:prstGeom prst="roundRect">
            <a:avLst>
              <a:gd name="adj" fmla="val 34134"/>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50000"/>
              </a:lnSpc>
            </a:pPr>
            <a:r>
              <a:rPr lang="fa-IR" sz="1800">
                <a:solidFill>
                  <a:schemeClr val="tx1"/>
                </a:solidFill>
                <a:latin typeface="IRANSansWeb" panose="020B0506030804020204" pitchFamily="34" charset="-78"/>
                <a:cs typeface="IRANSansWeb" panose="020B0506030804020204" pitchFamily="34" charset="-78"/>
              </a:rPr>
              <a:t>برای تهیه پاورپوینت های دیگر در این</a:t>
            </a:r>
            <a:r>
              <a:rPr lang="fa-IR" sz="1800" baseline="0">
                <a:solidFill>
                  <a:schemeClr val="tx1"/>
                </a:solidFill>
                <a:latin typeface="IRANSansWeb" panose="020B0506030804020204" pitchFamily="34" charset="-78"/>
                <a:cs typeface="IRANSansWeb" panose="020B0506030804020204" pitchFamily="34" charset="-78"/>
              </a:rPr>
              <a:t> زمینه </a:t>
            </a:r>
            <a:r>
              <a:rPr lang="fa-IR" sz="1800">
                <a:solidFill>
                  <a:schemeClr val="tx1"/>
                </a:solidFill>
                <a:latin typeface="IRANSansWeb" panose="020B0506030804020204" pitchFamily="34" charset="-78"/>
                <a:cs typeface="IRANSansWeb" panose="020B0506030804020204" pitchFamily="34" charset="-78"/>
              </a:rPr>
              <a:t>به وب وبسایت </a:t>
            </a:r>
            <a:r>
              <a:rPr lang="fa-IR" sz="1800" b="1">
                <a:solidFill>
                  <a:srgbClr val="FF0000"/>
                </a:solidFill>
                <a:latin typeface="IRANSansWeb" panose="020B0506030804020204" pitchFamily="34" charset="-78"/>
                <a:cs typeface="IRANSansWeb" panose="020B0506030804020204" pitchFamily="34" charset="-78"/>
              </a:rPr>
              <a:t>کافه پاورپوینت </a:t>
            </a:r>
            <a:r>
              <a:rPr lang="fa-IR" sz="1800">
                <a:solidFill>
                  <a:schemeClr val="tx1"/>
                </a:solidFill>
                <a:latin typeface="IRANSansWeb" panose="020B0506030804020204" pitchFamily="34" charset="-78"/>
                <a:cs typeface="IRANSansWeb" panose="020B0506030804020204" pitchFamily="34" charset="-78"/>
              </a:rPr>
              <a:t>مراجعه کنید</a:t>
            </a:r>
            <a:endParaRPr lang="en-US" sz="1800">
              <a:solidFill>
                <a:schemeClr val="tx1"/>
              </a:solidFill>
              <a:latin typeface="IRANSansWeb" panose="020B0506030804020204" pitchFamily="34" charset="-78"/>
              <a:cs typeface="IRANSansWeb" panose="020B0506030804020204" pitchFamily="34" charset="-78"/>
            </a:endParaRPr>
          </a:p>
        </p:txBody>
      </p:sp>
      <p:sp>
        <p:nvSpPr>
          <p:cNvPr id="14" name="Title 1"/>
          <p:cNvSpPr txBox="1"/>
          <p:nvPr userDrawn="1"/>
        </p:nvSpPr>
        <p:spPr>
          <a:xfrm>
            <a:off x="1941834" y="546363"/>
            <a:ext cx="8309279" cy="964747"/>
          </a:xfrm>
          <a:prstGeom prst="rect">
            <a:avLst/>
          </a:prstGeom>
          <a:solidFill>
            <a:schemeClr val="bg1">
              <a:alpha val="64000"/>
            </a:schemeClr>
          </a:solidFill>
          <a:effectLst/>
        </p:spPr>
        <p:txBody>
          <a:bodyPr vert="horz" lIns="91440" tIns="45720" rIns="91440" bIns="45720" rtlCol="0" anchor="ctr">
            <a:normAutofit/>
          </a:bodyPr>
          <a:lstStyle>
            <a:lvl1pPr algn="ctr" defTabSz="457200" rtl="1" eaLnBrk="1" latinLnBrk="0" hangingPunct="1">
              <a:lnSpc>
                <a:spcPct val="150000"/>
              </a:lnSpc>
              <a:spcBef>
                <a:spcPct val="0"/>
              </a:spcBef>
              <a:buNone/>
              <a:defRPr sz="2400" kern="1200" cap="none" baseline="0">
                <a:ln w="3175" cmpd="sng">
                  <a:noFill/>
                </a:ln>
                <a:solidFill>
                  <a:schemeClr val="bg1"/>
                </a:solidFill>
                <a:effectLst/>
                <a:latin typeface="IRANSansWeb" panose="020B0506030804020204" pitchFamily="34" charset="-78"/>
                <a:ea typeface="+mj-ea"/>
                <a:cs typeface="IRANSansWeb" panose="020B0506030804020204" pitchFamily="34"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1800">
                <a:solidFill>
                  <a:schemeClr val="bg2">
                    <a:lumMod val="50000"/>
                  </a:schemeClr>
                </a:solidFill>
                <a:latin typeface="IRANSansWeb" panose="020B0506030804020204" pitchFamily="34" charset="-78"/>
                <a:cs typeface="IRANSansWeb" panose="020B0506030804020204" pitchFamily="34" charset="-78"/>
              </a:rPr>
              <a:t>این پاورپوینت توسط کاربران از مقاله وب سایت زیر تهیه شده است</a:t>
            </a:r>
            <a:br>
              <a:rPr lang="fa-IR" sz="1800">
                <a:solidFill>
                  <a:schemeClr val="bg2">
                    <a:lumMod val="50000"/>
                  </a:schemeClr>
                </a:solidFill>
                <a:latin typeface="IRANSansWeb" panose="020B0506030804020204" pitchFamily="34" charset="-78"/>
                <a:cs typeface="IRANSansWeb" panose="020B0506030804020204" pitchFamily="34" charset="-78"/>
              </a:rPr>
            </a:br>
            <a:r>
              <a:rPr lang="fa-IR" sz="1800">
                <a:solidFill>
                  <a:schemeClr val="bg2">
                    <a:lumMod val="50000"/>
                  </a:schemeClr>
                </a:solidFill>
                <a:latin typeface="IRANSansWeb" panose="020B0506030804020204" pitchFamily="34" charset="-78"/>
                <a:cs typeface="IRANSansWeb" panose="020B0506030804020204" pitchFamily="34" charset="-78"/>
              </a:rPr>
              <a:t>برای دیدن مقالات و اطلاعات بیشتر در این زمینه به وب سایت و لینک زیر مراجعه کنید.</a:t>
            </a:r>
            <a:endParaRPr lang="en-US" sz="1800">
              <a:solidFill>
                <a:schemeClr val="bg2">
                  <a:lumMod val="50000"/>
                </a:schemeClr>
              </a:solidFill>
              <a:latin typeface="IRANSansWeb" panose="020B0506030804020204" pitchFamily="34" charset="-78"/>
              <a:cs typeface="IRANSansWeb" panose="020B0506030804020204" pitchFamily="34" charset="-78"/>
            </a:endParaRPr>
          </a:p>
        </p:txBody>
      </p:sp>
      <p:sp>
        <p:nvSpPr>
          <p:cNvPr id="10" name="Title 1"/>
          <p:cNvSpPr txBox="1"/>
          <p:nvPr userDrawn="1"/>
        </p:nvSpPr>
        <p:spPr>
          <a:xfrm>
            <a:off x="616574" y="2605241"/>
            <a:ext cx="10959792" cy="516870"/>
          </a:xfrm>
          <a:prstGeom prst="rect">
            <a:avLst/>
          </a:prstGeom>
          <a:solidFill>
            <a:schemeClr val="bg1"/>
          </a:solidFill>
          <a:ln>
            <a:solidFill>
              <a:schemeClr val="accent1">
                <a:lumMod val="20000"/>
                <a:lumOff val="80000"/>
              </a:schemeClr>
            </a:solidFill>
          </a:ln>
          <a:effectLst>
            <a:outerShdw blurRad="50800" dist="38100" dir="2700000" algn="tl" rotWithShape="0">
              <a:prstClr val="black">
                <a:alpha val="40000"/>
              </a:prstClr>
            </a:outerShdw>
          </a:effectLst>
        </p:spPr>
        <p:txBody>
          <a:bodyPr vert="horz" lIns="91440" tIns="45720" rIns="91440" bIns="45720" rtlCol="0" anchor="ctr">
            <a:normAutofit/>
          </a:bodyPr>
          <a:lstStyle>
            <a:lvl1pPr algn="ctr" defTabSz="457200" rtl="1" eaLnBrk="1" latinLnBrk="0" hangingPunct="1">
              <a:lnSpc>
                <a:spcPct val="150000"/>
              </a:lnSpc>
              <a:spcBef>
                <a:spcPct val="0"/>
              </a:spcBef>
              <a:buNone/>
              <a:defRPr sz="2400" kern="1200" cap="none" baseline="0">
                <a:ln w="3175" cmpd="sng">
                  <a:noFill/>
                </a:ln>
                <a:solidFill>
                  <a:schemeClr val="bg1"/>
                </a:solidFill>
                <a:effectLst/>
                <a:latin typeface="IRANSansWeb" panose="020B0506030804020204" pitchFamily="34" charset="-78"/>
                <a:ea typeface="+mj-ea"/>
                <a:cs typeface="IRANSansWeb" panose="020B0506030804020204" pitchFamily="34"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1800">
                <a:solidFill>
                  <a:srgbClr val="FF0000"/>
                </a:solidFill>
                <a:latin typeface="IRANSansWeb" panose="020B0506030804020204" pitchFamily="34" charset="-78"/>
                <a:cs typeface="IRANSansWeb" panose="020B0506030804020204" pitchFamily="34" charset="-78"/>
              </a:rPr>
              <a:t>برای ارسال پاورپوین</a:t>
            </a:r>
            <a:r>
              <a:rPr lang="fa-IR" sz="1800" baseline="0">
                <a:solidFill>
                  <a:srgbClr val="FF0000"/>
                </a:solidFill>
                <a:latin typeface="IRANSansWeb" panose="020B0506030804020204" pitchFamily="34" charset="-78"/>
                <a:cs typeface="IRANSansWeb" panose="020B0506030804020204" pitchFamily="34" charset="-78"/>
              </a:rPr>
              <a:t>ت در کافه پاورپوینت اسم وب سایت و لینک مستقیم وب سایت ، منبع پاورپوینت الزامی میباشد</a:t>
            </a:r>
            <a:endParaRPr lang="en-US" sz="1800">
              <a:solidFill>
                <a:srgbClr val="FF0000"/>
              </a:solidFill>
              <a:latin typeface="IRANSansWeb" panose="020B0506030804020204" pitchFamily="34" charset="-78"/>
              <a:cs typeface="IRANSansWeb" panose="020B0506030804020204" pitchFamily="34" charset="-78"/>
            </a:endParaRPr>
          </a:p>
        </p:txBody>
      </p:sp>
    </p:spTree>
    <p:extLst>
      <p:ext uri="{BB962C8B-B14F-4D97-AF65-F5344CB8AC3E}">
        <p14:creationId xmlns:p14="http://schemas.microsoft.com/office/powerpoint/2010/main" val="269512167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95402" y="982133"/>
            <a:ext cx="9601196" cy="751134"/>
          </a:xfrm>
          <a:solidFill>
            <a:schemeClr val="accent3">
              <a:lumMod val="50000"/>
            </a:schemeClr>
          </a:solidFill>
        </p:spPr>
        <p:txBody>
          <a:bodyPr>
            <a:normAutofit/>
          </a:bodyPr>
          <a:lstStyle>
            <a:lvl1pPr>
              <a:defRPr sz="2400">
                <a:solidFill>
                  <a:schemeClr val="bg1"/>
                </a:solidFill>
                <a:latin typeface="IRANSansWeb" panose="020B0506030804020204" pitchFamily="34" charset="-78"/>
                <a:cs typeface="IRANSansWeb" panose="020B0506030804020204" pitchFamily="34" charset="-78"/>
              </a:defRPr>
            </a:lvl1pPr>
          </a:lstStyle>
          <a:p>
            <a:r>
              <a:rPr lang="fa-IR"/>
              <a:t>عنوان در این قسمت قرار داده شود</a:t>
            </a:r>
            <a:endParaRPr lang="en-US"/>
          </a:p>
        </p:txBody>
      </p:sp>
      <p:sp>
        <p:nvSpPr>
          <p:cNvPr id="3" name="Date Placeholder 2"/>
          <p:cNvSpPr>
            <a:spLocks noGrp="1"/>
          </p:cNvSpPr>
          <p:nvPr>
            <p:ph type="dt" sz="half" idx="10"/>
          </p:nvPr>
        </p:nvSpPr>
        <p:spPr/>
        <p:txBody>
          <a:bodyPr/>
          <a:lstStyle>
            <a:lvl1pPr>
              <a:defRPr>
                <a:latin typeface="IRANSansWeb" panose="020B0506030804020204" pitchFamily="34" charset="-78"/>
                <a:cs typeface="IRANSansWeb" panose="020B0506030804020204" pitchFamily="34" charset="-78"/>
              </a:defRPr>
            </a:lvl1pPr>
          </a:lstStyle>
          <a:p>
            <a:fld id="{A2D58ED8-6ACF-44BE-BE65-13F892BE1066}" type="datetime1">
              <a:rPr lang="en-US" smtClean="0"/>
              <a:t>11/21/2022</a:t>
            </a:fld>
            <a:endParaRPr lang="en-US"/>
          </a:p>
        </p:txBody>
      </p:sp>
      <p:sp>
        <p:nvSpPr>
          <p:cNvPr id="4" name="Footer Placeholder 3"/>
          <p:cNvSpPr>
            <a:spLocks noGrp="1"/>
          </p:cNvSpPr>
          <p:nvPr>
            <p:ph type="ftr" sz="quarter" idx="11"/>
          </p:nvPr>
        </p:nvSpPr>
        <p:spPr/>
        <p:txBody>
          <a:bodyPr/>
          <a:lstStyle>
            <a:lvl1pPr>
              <a:defRPr>
                <a:latin typeface="IRANSansWeb" panose="020B0506030804020204" pitchFamily="34" charset="-78"/>
                <a:cs typeface="IRANSansWeb" panose="020B0506030804020204" pitchFamily="34" charset="-78"/>
              </a:defRPr>
            </a:lvl1pPr>
          </a:lstStyle>
          <a:p>
            <a:endParaRPr lang="en-US"/>
          </a:p>
        </p:txBody>
      </p:sp>
      <p:sp>
        <p:nvSpPr>
          <p:cNvPr id="5" name="Slide Number Placeholder 4"/>
          <p:cNvSpPr>
            <a:spLocks noGrp="1"/>
          </p:cNvSpPr>
          <p:nvPr>
            <p:ph type="sldNum" sz="quarter" idx="12"/>
          </p:nvPr>
        </p:nvSpPr>
        <p:spPr/>
        <p:txBody>
          <a:bodyPr/>
          <a:lstStyle>
            <a:lvl1pPr>
              <a:defRPr>
                <a:latin typeface="IRANSansWeb" panose="020B0506030804020204" pitchFamily="34" charset="-78"/>
                <a:cs typeface="IRANSansWeb" panose="020B0506030804020204" pitchFamily="34" charset="-78"/>
              </a:defRPr>
            </a:lvl1pPr>
          </a:lstStyle>
          <a:p>
            <a:fld id="{5100E06C-03F2-4DE0-BF43-424EF00CC793}" type="slidenum">
              <a:rPr lang="en-US" smtClean="0"/>
              <a:t>‹#›</a:t>
            </a:fld>
            <a:endParaRPr lang="en-US"/>
          </a:p>
        </p:txBody>
      </p:sp>
      <p:cxnSp>
        <p:nvCxnSpPr>
          <p:cNvPr id="14" name="Straight Connector 13"/>
          <p:cNvCxnSpPr/>
          <p:nvPr/>
        </p:nvCxnSpPr>
        <p:spPr>
          <a:xfrm>
            <a:off x="1489300" y="205297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6" name="Rounded Rectangle 5"/>
          <p:cNvSpPr/>
          <p:nvPr userDrawn="1"/>
        </p:nvSpPr>
        <p:spPr>
          <a:xfrm>
            <a:off x="1801505" y="2483893"/>
            <a:ext cx="8552396" cy="3220871"/>
          </a:xfrm>
          <a:prstGeom prst="roundRect">
            <a:avLst/>
          </a:prstGeom>
          <a:solidFill>
            <a:schemeClr val="tx2">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a:solidFill>
                  <a:schemeClr val="tx1"/>
                </a:solidFill>
                <a:latin typeface="IRANSansWeb" panose="020B0506030804020204" pitchFamily="34" charset="-78"/>
                <a:cs typeface="IRANSansWeb" panose="020B0506030804020204" pitchFamily="34" charset="-78"/>
              </a:rPr>
              <a:t>جدول در این قسمت قرار داده شود </a:t>
            </a:r>
            <a:endParaRPr lang="en-US" sz="3600">
              <a:solidFill>
                <a:schemeClr val="tx1"/>
              </a:solidFill>
              <a:latin typeface="IRANSansWeb" panose="020B0506030804020204" pitchFamily="34" charset="-78"/>
              <a:cs typeface="IRANSansWeb" panose="020B0506030804020204" pitchFamily="34" charset="-78"/>
            </a:endParaRPr>
          </a:p>
        </p:txBody>
      </p:sp>
    </p:spTree>
    <p:extLst>
      <p:ext uri="{BB962C8B-B14F-4D97-AF65-F5344CB8AC3E}">
        <p14:creationId xmlns:p14="http://schemas.microsoft.com/office/powerpoint/2010/main" val="298626728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IRANSansWeb" panose="020B0506030804020204" pitchFamily="34" charset="-78"/>
                <a:cs typeface="IRANSansWeb" panose="020B0506030804020204" pitchFamily="34" charset="-78"/>
              </a:defRPr>
            </a:lvl1pPr>
          </a:lstStyle>
          <a:p>
            <a:fld id="{CC64A7E0-A1AA-49D6-9FE6-8A0FAE335A1A}" type="datetime1">
              <a:rPr lang="en-US" smtClean="0"/>
              <a:t>11/21/2022</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IRANSansWeb" panose="020B0506030804020204" pitchFamily="34" charset="-78"/>
                <a:cs typeface="IRANSansWeb" panose="020B0506030804020204" pitchFamily="34" charset="-78"/>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IRANSansWeb" panose="020B0506030804020204" pitchFamily="34" charset="-78"/>
                <a:cs typeface="IRANSansWeb" panose="020B0506030804020204" pitchFamily="34" charset="-78"/>
              </a:defRPr>
            </a:lvl1pPr>
          </a:lstStyle>
          <a:p>
            <a:fld id="{5100E06C-03F2-4DE0-BF43-424EF00CC793}" type="slidenum">
              <a:rPr lang="en-US" smtClean="0"/>
              <a:t>‹#›</a:t>
            </a:fld>
            <a:endParaRPr lang="en-US"/>
          </a:p>
        </p:txBody>
      </p:sp>
      <p:sp>
        <p:nvSpPr>
          <p:cNvPr id="10" name="Rectangle 9"/>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RANSansWeb" panose="020B0506030804020204" pitchFamily="34" charset="-78"/>
              <a:cs typeface="IRANSansWeb" panose="020B0506030804020204" pitchFamily="34" charset="-78"/>
            </a:endParaRPr>
          </a:p>
        </p:txBody>
      </p:sp>
    </p:spTree>
    <p:extLst>
      <p:ext uri="{BB962C8B-B14F-4D97-AF65-F5344CB8AC3E}">
        <p14:creationId xmlns:p14="http://schemas.microsoft.com/office/powerpoint/2010/main" val="1131762857"/>
      </p:ext>
    </p:extLst>
  </p:cSld>
  <p:clrMap bg1="lt1" tx1="dk1" bg2="lt2" tx2="dk2" accent1="accent1" accent2="accent2" accent3="accent3" accent4="accent4" accent5="accent5" accent6="accent6" hlink="hlink" folHlink="folHlink"/>
  <p:sldLayoutIdLst>
    <p:sldLayoutId id="2147483796" r:id="rId1"/>
    <p:sldLayoutId id="2147483808" r:id="rId2"/>
    <p:sldLayoutId id="2147483792" r:id="rId3"/>
    <p:sldLayoutId id="2147483807" r:id="rId4"/>
    <p:sldLayoutId id="2147483791" r:id="rId5"/>
    <p:sldLayoutId id="2147483793" r:id="rId6"/>
    <p:sldLayoutId id="2147483809" r:id="rId7"/>
    <p:sldLayoutId id="2147483794" r:id="rId8"/>
    <p:sldLayoutId id="2147483795" r:id="rId9"/>
  </p:sldLayoutIdLst>
  <p:transition/>
  <p:hf hdr="0" ftr="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IRANSansWeb" panose="020B0506030804020204" pitchFamily="34" charset="-78"/>
          <a:ea typeface="+mj-ea"/>
          <a:cs typeface="IRANSansWeb" panose="020B0506030804020204" pitchFamily="34"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IRANSansWeb" panose="020B0506030804020204" pitchFamily="34" charset="-78"/>
          <a:ea typeface="+mn-ea"/>
          <a:cs typeface="IRANSansWeb" panose="020B0506030804020204" pitchFamily="34" charset="-78"/>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IRANSansWeb" panose="020B0506030804020204" pitchFamily="34" charset="-78"/>
          <a:ea typeface="+mn-ea"/>
          <a:cs typeface="IRANSansWeb" panose="020B0506030804020204" pitchFamily="34" charset="-78"/>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IRANSansWeb" panose="020B0506030804020204" pitchFamily="34" charset="-78"/>
          <a:ea typeface="+mn-ea"/>
          <a:cs typeface="IRANSansWeb" panose="020B0506030804020204" pitchFamily="34" charset="-78"/>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IRANSansWeb" panose="020B0506030804020204" pitchFamily="34" charset="-78"/>
          <a:ea typeface="+mn-ea"/>
          <a:cs typeface="IRANSansWeb" panose="020B0506030804020204" pitchFamily="34" charset="-78"/>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IRANSansWeb" panose="020B0506030804020204" pitchFamily="34" charset="-78"/>
          <a:ea typeface="+mn-ea"/>
          <a:cs typeface="IRANSansWeb" panose="020B0506030804020204" pitchFamily="34" charset="-78"/>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430141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A93D0-94DE-9113-1FB2-6C6633B74113}"/>
              </a:ext>
            </a:extLst>
          </p:cNvPr>
          <p:cNvSpPr>
            <a:spLocks noGrp="1"/>
          </p:cNvSpPr>
          <p:nvPr>
            <p:ph type="title"/>
          </p:nvPr>
        </p:nvSpPr>
        <p:spPr/>
        <p:txBody>
          <a:bodyPr/>
          <a:lstStyle/>
          <a:p>
            <a:r>
              <a:rPr lang="fa-IR" dirty="0"/>
              <a:t>عوامل خطر برای ابتلا به زردی</a:t>
            </a:r>
            <a:endParaRPr lang="en-US" dirty="0"/>
          </a:p>
        </p:txBody>
      </p:sp>
      <p:sp>
        <p:nvSpPr>
          <p:cNvPr id="4" name="Content Placeholder 3">
            <a:extLst>
              <a:ext uri="{FF2B5EF4-FFF2-40B4-BE49-F238E27FC236}">
                <a16:creationId xmlns:a16="http://schemas.microsoft.com/office/drawing/2014/main" id="{B1904B20-0CD3-1F46-28D1-08D22D7FDF03}"/>
              </a:ext>
            </a:extLst>
          </p:cNvPr>
          <p:cNvSpPr>
            <a:spLocks noGrp="1"/>
          </p:cNvSpPr>
          <p:nvPr>
            <p:ph sz="half" idx="2"/>
          </p:nvPr>
        </p:nvSpPr>
        <p:spPr>
          <a:xfrm>
            <a:off x="1674565" y="2281555"/>
            <a:ext cx="9687060" cy="3976025"/>
          </a:xfrm>
        </p:spPr>
        <p:txBody>
          <a:bodyPr/>
          <a:lstStyle/>
          <a:p>
            <a:r>
              <a:rPr lang="fa-IR" dirty="0"/>
              <a:t>-ناسازگاری خون نوزاد با والدین(گروه خونی مادر </a:t>
            </a:r>
            <a:r>
              <a:rPr lang="en-US" dirty="0"/>
              <a:t>O</a:t>
            </a:r>
            <a:r>
              <a:rPr lang="fa-IR" dirty="0"/>
              <a:t> و نوزاد </a:t>
            </a:r>
            <a:r>
              <a:rPr lang="en-US" dirty="0"/>
              <a:t>A</a:t>
            </a:r>
            <a:r>
              <a:rPr lang="fa-IR" dirty="0"/>
              <a:t>یا</a:t>
            </a:r>
            <a:r>
              <a:rPr lang="en-US" dirty="0"/>
              <a:t>B</a:t>
            </a:r>
            <a:r>
              <a:rPr lang="fa-IR" dirty="0"/>
              <a:t> یا</a:t>
            </a:r>
            <a:r>
              <a:rPr lang="en-US" dirty="0"/>
              <a:t>RH</a:t>
            </a:r>
            <a:r>
              <a:rPr lang="fa-IR" dirty="0"/>
              <a:t>مادر منفی و نوزاد مثبت)</a:t>
            </a:r>
          </a:p>
          <a:p>
            <a:r>
              <a:rPr lang="fa-IR" dirty="0"/>
              <a:t>-نوزادان نارس( قبل از هفته 37)</a:t>
            </a:r>
          </a:p>
          <a:p>
            <a:r>
              <a:rPr lang="fa-IR" dirty="0"/>
              <a:t>-نوزادان کم وزن( وزن تولد کمتر از 1800 گرم)</a:t>
            </a:r>
          </a:p>
          <a:p>
            <a:r>
              <a:rPr lang="fa-IR" dirty="0"/>
              <a:t>-</a:t>
            </a:r>
            <a:r>
              <a:rPr kumimoji="0" lang="fa-IR" sz="1800" b="0" i="0" u="none" strike="noStrike" kern="1200" cap="none" spc="0" normalizeH="0" baseline="0" noProof="0" dirty="0">
                <a:ln>
                  <a:noFill/>
                </a:ln>
                <a:solidFill>
                  <a:prstClr val="black">
                    <a:lumMod val="85000"/>
                    <a:lumOff val="15000"/>
                  </a:prstClr>
                </a:solidFill>
                <a:effectLst/>
                <a:uLnTx/>
                <a:uFillTx/>
                <a:latin typeface="IRANSansWeb" panose="020B0506030804020204" pitchFamily="34" charset="-78"/>
                <a:cs typeface="IRANSansWeb" panose="020B0506030804020204" pitchFamily="34" charset="-78"/>
              </a:rPr>
              <a:t> نوزادانی که والدین یا خواهر و برادران شان سطح بیلی روبین بالایی داشته اند و نور درمانی دریافت می کردند</a:t>
            </a:r>
          </a:p>
          <a:p>
            <a:r>
              <a:rPr lang="fa-IR" dirty="0">
                <a:solidFill>
                  <a:prstClr val="black">
                    <a:lumMod val="85000"/>
                    <a:lumOff val="15000"/>
                  </a:prstClr>
                </a:solidFill>
              </a:rPr>
              <a:t>-عدم دریافت کافی شیرمادر در روزهای اول زندگی</a:t>
            </a:r>
          </a:p>
          <a:p>
            <a:r>
              <a:rPr lang="fa-IR" dirty="0">
                <a:solidFill>
                  <a:prstClr val="black">
                    <a:lumMod val="85000"/>
                    <a:lumOff val="15000"/>
                  </a:prstClr>
                </a:solidFill>
              </a:rPr>
              <a:t>-مادران دیابتی</a:t>
            </a:r>
            <a:endParaRPr lang="en-US" dirty="0"/>
          </a:p>
        </p:txBody>
      </p:sp>
    </p:spTree>
    <p:extLst>
      <p:ext uri="{BB962C8B-B14F-4D97-AF65-F5344CB8AC3E}">
        <p14:creationId xmlns:p14="http://schemas.microsoft.com/office/powerpoint/2010/main" val="345539918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buNone/>
            </a:pPr>
            <a:r>
              <a:rPr lang="en-US" b="1"/>
              <a:t>عوارض زردی در نوزادان</a:t>
            </a:r>
            <a:endParaRPr lang="en-US"/>
          </a:p>
        </p:txBody>
      </p:sp>
      <p:sp>
        <p:nvSpPr>
          <p:cNvPr id="3" name="Content Placeholder 2"/>
          <p:cNvSpPr>
            <a:spLocks noGrp="1"/>
          </p:cNvSpPr>
          <p:nvPr>
            <p:ph idx="1"/>
          </p:nvPr>
        </p:nvSpPr>
        <p:spPr/>
        <p:txBody>
          <a:bodyPr>
            <a:normAutofit/>
          </a:bodyPr>
          <a:lstStyle/>
          <a:p>
            <a:pPr algn="just">
              <a:buNone/>
            </a:pPr>
            <a:r>
              <a:rPr lang="fa-IR" dirty="0"/>
              <a:t>در صورت بروز و تشدید زردی در نوزادان ، ممکن است عوارض خطرناک و غیر قابل برگشتی مانند کاهش شنوایی، فلج مغزی، کند ذهنی، اختلال در تعادل حرکتی، ناهنجاری های اندام و نیز بیش فعالی رخ دهد و اگر میزان افزایش زردی خیلی زیاد باشد و درمان نشود می تواند منجر به آسیب دائمی مغز (کرن ایکتروس) شود.</a:t>
            </a:r>
            <a:endParaRPr lang="en-US" b="0" dirty="0"/>
          </a:p>
        </p:txBody>
      </p:sp>
      <p:sp>
        <p:nvSpPr>
          <p:cNvPr id="5" name="Slide Number Placeholder 4"/>
          <p:cNvSpPr>
            <a:spLocks noGrp="1"/>
          </p:cNvSpPr>
          <p:nvPr>
            <p:ph type="sldNum" sz="quarter" idx="12"/>
          </p:nvPr>
        </p:nvSpPr>
        <p:spPr/>
        <p:txBody>
          <a:bodyPr/>
          <a:lstStyle/>
          <a:p>
            <a:fld id="{5100E06C-03F2-4DE0-BF43-424EF00CC793}" type="slidenum">
              <a:rPr lang="en-US" smtClean="0"/>
              <a:t>11</a:t>
            </a:fld>
            <a:endParaRPr lang="en-US"/>
          </a:p>
        </p:txBody>
      </p:sp>
    </p:spTree>
    <p:extLst>
      <p:ext uri="{BB962C8B-B14F-4D97-AF65-F5344CB8AC3E}">
        <p14:creationId xmlns:p14="http://schemas.microsoft.com/office/powerpoint/2010/main" val="396300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2282" y="879102"/>
            <a:ext cx="9223911" cy="692122"/>
          </a:xfrm>
        </p:spPr>
        <p:txBody>
          <a:bodyPr>
            <a:normAutofit/>
          </a:bodyPr>
          <a:lstStyle/>
          <a:p>
            <a:pPr>
              <a:buNone/>
            </a:pPr>
            <a:r>
              <a:rPr lang="en-US" b="1"/>
              <a:t>توصیه‌ها جهت کاهش زردی</a:t>
            </a:r>
            <a:endParaRPr lang="en-US"/>
          </a:p>
        </p:txBody>
      </p:sp>
      <p:sp>
        <p:nvSpPr>
          <p:cNvPr id="3" name="Content Placeholder 2"/>
          <p:cNvSpPr>
            <a:spLocks noGrp="1"/>
          </p:cNvSpPr>
          <p:nvPr>
            <p:ph idx="1"/>
          </p:nvPr>
        </p:nvSpPr>
        <p:spPr>
          <a:xfrm>
            <a:off x="1202270" y="2021983"/>
            <a:ext cx="9694327" cy="3947017"/>
          </a:xfrm>
        </p:spPr>
        <p:txBody>
          <a:bodyPr>
            <a:noAutofit/>
          </a:bodyPr>
          <a:lstStyle/>
          <a:p>
            <a:pPr>
              <a:buNone/>
            </a:pPr>
            <a:r>
              <a:rPr lang="fa-IR" b="1" dirty="0"/>
              <a:t>1-آغاز هر چه سریع تر تغذیه از پستان مادر</a:t>
            </a:r>
          </a:p>
          <a:p>
            <a:pPr algn="justLow">
              <a:buNone/>
            </a:pPr>
            <a:r>
              <a:rPr lang="fa-IR" dirty="0"/>
              <a:t>تا</a:t>
            </a:r>
            <a:r>
              <a:rPr lang="fa-IR" b="0" dirty="0"/>
              <a:t> جایی که امکان دارد تغذیه از پستان مادر هر چه زودتر یعنی در نیم تا یک ساعت اول تولد آغاز گردد حتی در شیرخوارانی که به روش سزارین متولد می شوند تغذیه از پستان مادر را می توان در ساعت اول تولد آغاز کرد.</a:t>
            </a:r>
            <a:r>
              <a:rPr b="0" dirty="0"/>
              <a:t> </a:t>
            </a:r>
          </a:p>
        </p:txBody>
      </p:sp>
      <p:sp>
        <p:nvSpPr>
          <p:cNvPr id="5" name="Slide Number Placeholder 4"/>
          <p:cNvSpPr>
            <a:spLocks noGrp="1"/>
          </p:cNvSpPr>
          <p:nvPr>
            <p:ph type="sldNum" sz="quarter" idx="12"/>
          </p:nvPr>
        </p:nvSpPr>
        <p:spPr/>
        <p:txBody>
          <a:bodyPr/>
          <a:lstStyle/>
          <a:p>
            <a:fld id="{5100E06C-03F2-4DE0-BF43-424EF00CC793}" type="slidenum">
              <a:rPr lang="en-US" smtClean="0"/>
              <a:t>12</a:t>
            </a:fld>
            <a:endParaRPr lang="en-US"/>
          </a:p>
        </p:txBody>
      </p:sp>
    </p:spTree>
    <p:extLst>
      <p:ext uri="{BB962C8B-B14F-4D97-AF65-F5344CB8AC3E}">
        <p14:creationId xmlns:p14="http://schemas.microsoft.com/office/powerpoint/2010/main" val="396300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878695" y="2104222"/>
            <a:ext cx="5975453" cy="3951355"/>
          </a:xfrm>
        </p:spPr>
        <p:txBody>
          <a:bodyPr>
            <a:normAutofit/>
          </a:bodyPr>
          <a:lstStyle/>
          <a:p>
            <a:pPr algn="justLow">
              <a:buNone/>
            </a:pPr>
            <a:r>
              <a:rPr lang="fa-IR" sz="2200" dirty="0"/>
              <a:t>2-</a:t>
            </a:r>
            <a:r>
              <a:rPr lang="fa-IR" sz="2200" b="1" dirty="0"/>
              <a:t>اطمینان از وضعیت درست شیر دادن و تکرار شیردهی</a:t>
            </a:r>
          </a:p>
          <a:p>
            <a:pPr algn="justLow">
              <a:buNone/>
            </a:pPr>
            <a:r>
              <a:rPr lang="fa-IR" dirty="0"/>
              <a:t>باید اطمینان حاصل کرد که از بدوتولد</a:t>
            </a:r>
            <a:r>
              <a:rPr lang="en-US" b="0" dirty="0"/>
              <a:t>، </a:t>
            </a:r>
            <a:r>
              <a:rPr lang="fa-IR" b="0" dirty="0"/>
              <a:t>نوزاد به طور صحیح در آغوش مادر قرار گرفته و پستان را درست به دهان گرفته باشد این آموزش و حمایت باید توسط یکی از پرسنل مراقبت های پزشکی و بهداشتی که در زمینه تغذیه با شیرمادر آموزش دیده باشد</a:t>
            </a:r>
            <a:r>
              <a:rPr lang="en-US" b="0" dirty="0"/>
              <a:t> </a:t>
            </a:r>
            <a:r>
              <a:rPr lang="fa-IR" dirty="0"/>
              <a:t>(پرستار</a:t>
            </a:r>
            <a:r>
              <a:rPr lang="en-US" b="0" dirty="0"/>
              <a:t>،</a:t>
            </a:r>
            <a:r>
              <a:rPr lang="fa-IR" b="0" dirty="0"/>
              <a:t>مشاور شیردهی</a:t>
            </a:r>
            <a:r>
              <a:rPr lang="en-US" b="0" dirty="0"/>
              <a:t>، </a:t>
            </a:r>
            <a:r>
              <a:rPr lang="fa-IR" b="0" dirty="0"/>
              <a:t>ماما</a:t>
            </a:r>
            <a:r>
              <a:rPr lang="fa-IR" dirty="0"/>
              <a:t>، بهورز یا مراقب سلامت)</a:t>
            </a:r>
            <a:r>
              <a:rPr lang="en-US" b="0" dirty="0"/>
              <a:t> </a:t>
            </a:r>
            <a:r>
              <a:rPr lang="fa-IR" b="0" dirty="0"/>
              <a:t>انجام گیرد</a:t>
            </a:r>
            <a:r>
              <a:rPr lang="en-US" b="0" dirty="0"/>
              <a:t> و </a:t>
            </a:r>
            <a:r>
              <a:rPr lang="fa-IR" b="0" dirty="0"/>
              <a:t>بر صحت اجرای آن نظارت شود.</a:t>
            </a:r>
            <a:endParaRPr lang="en-US" b="1" dirty="0">
              <a:solidFill>
                <a:srgbClr val="C00000"/>
              </a:solidFill>
            </a:endParaRPr>
          </a:p>
        </p:txBody>
      </p:sp>
      <p:pic>
        <p:nvPicPr>
          <p:cNvPr id="9"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36989" y="2104222"/>
            <a:ext cx="5641706" cy="4583180"/>
          </a:xfrm>
        </p:spPr>
      </p:pic>
      <p:sp>
        <p:nvSpPr>
          <p:cNvPr id="5" name="Title 4">
            <a:extLst>
              <a:ext uri="{FF2B5EF4-FFF2-40B4-BE49-F238E27FC236}">
                <a16:creationId xmlns:a16="http://schemas.microsoft.com/office/drawing/2014/main" id="{B79E46EE-DE71-F707-AA24-916D5B12A5A7}"/>
              </a:ext>
            </a:extLst>
          </p:cNvPr>
          <p:cNvSpPr>
            <a:spLocks noGrp="1"/>
          </p:cNvSpPr>
          <p:nvPr>
            <p:ph type="title"/>
          </p:nvPr>
        </p:nvSpPr>
        <p:spPr/>
        <p:txBody>
          <a:bodyPr/>
          <a:lstStyle/>
          <a:p>
            <a:r>
              <a:rPr lang="fa-IR" dirty="0"/>
              <a:t>توصیه ها جهت کاهش زردی</a:t>
            </a:r>
            <a:endParaRPr lang="en-US" dirty="0"/>
          </a:p>
        </p:txBody>
      </p:sp>
    </p:spTree>
    <p:extLst>
      <p:ext uri="{BB962C8B-B14F-4D97-AF65-F5344CB8AC3E}">
        <p14:creationId xmlns:p14="http://schemas.microsoft.com/office/powerpoint/2010/main" val="2334638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None/>
            </a:pPr>
            <a:r>
              <a:rPr lang="en-US" b="1"/>
              <a:t>اطمینان از وضعیت درست شیردادن و تکرار شیردهی</a:t>
            </a:r>
            <a:endParaRPr lang="en-US"/>
          </a:p>
        </p:txBody>
      </p:sp>
      <p:sp>
        <p:nvSpPr>
          <p:cNvPr id="4" name="Content Placeholder 3"/>
          <p:cNvSpPr>
            <a:spLocks noGrp="1"/>
          </p:cNvSpPr>
          <p:nvPr>
            <p:ph sz="half" idx="2"/>
          </p:nvPr>
        </p:nvSpPr>
        <p:spPr>
          <a:xfrm>
            <a:off x="1630496" y="2170323"/>
            <a:ext cx="9970265" cy="3514381"/>
          </a:xfrm>
        </p:spPr>
        <p:txBody>
          <a:bodyPr>
            <a:normAutofit fontScale="97500"/>
          </a:bodyPr>
          <a:lstStyle/>
          <a:p>
            <a:pPr>
              <a:buNone/>
            </a:pPr>
            <a:endParaRPr lang="fa-IR" b="0" dirty="0"/>
          </a:p>
          <a:p>
            <a:pPr>
              <a:buNone/>
            </a:pPr>
            <a:r>
              <a:rPr lang="fa-IR" b="0" dirty="0"/>
              <a:t>همچنین به مادر آموزش داده شود که در روزهای اول تولد ، نوزاد ممکن است هرنیم ساعت یکبار نیاز به تغذیه داشته باشد ،عموما در ماه اول زندگی دفعات شیرخوردن نوزاد در طی شب و روز تا 14 بار یا بیشتر نیز می رسد یعنی هر یک تا 1/5 ساعت در روز و چندبار درشب شیر می خورد . بنابراین در دوره نوزادی، فاصله دو نوبت شیردهی نباید در روز بیش از 1/5 تا 2ساعت ودر شب بیش از 3 ساعت باشد.</a:t>
            </a:r>
          </a:p>
        </p:txBody>
      </p:sp>
    </p:spTree>
    <p:extLst>
      <p:ext uri="{BB962C8B-B14F-4D97-AF65-F5344CB8AC3E}">
        <p14:creationId xmlns:p14="http://schemas.microsoft.com/office/powerpoint/2010/main" val="2334638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buNone/>
            </a:pPr>
            <a:r>
              <a:rPr lang="fa-IR" b="1" dirty="0"/>
              <a:t>توصیه ها جهت کاهش زردی</a:t>
            </a:r>
            <a:endParaRPr lang="en-US" dirty="0"/>
          </a:p>
        </p:txBody>
      </p:sp>
      <p:sp>
        <p:nvSpPr>
          <p:cNvPr id="3" name="Content Placeholder 2"/>
          <p:cNvSpPr>
            <a:spLocks noGrp="1"/>
          </p:cNvSpPr>
          <p:nvPr>
            <p:ph idx="1"/>
          </p:nvPr>
        </p:nvSpPr>
        <p:spPr/>
        <p:txBody>
          <a:bodyPr>
            <a:normAutofit/>
          </a:bodyPr>
          <a:lstStyle/>
          <a:p>
            <a:pPr>
              <a:buNone/>
            </a:pPr>
            <a:r>
              <a:rPr lang="fa-IR" b="0" dirty="0"/>
              <a:t>3- </a:t>
            </a:r>
            <a:r>
              <a:rPr lang="fa-IR" b="1" dirty="0"/>
              <a:t>آموزش علائم زودرس گرسنگی </a:t>
            </a:r>
          </a:p>
          <a:p>
            <a:pPr>
              <a:buNone/>
            </a:pPr>
            <a:r>
              <a:rPr lang="fa-IR" b="0" dirty="0"/>
              <a:t>باید به مادر آموزش داده شود که به اولین علائم گرسنگی شیرخوار از جمله حالت مکیدن به خود گرفتن، بردن دست به طرف دهان ، بی قراری و صدا در آوردن، پاسخ دهد و شیرخوار قبل از شروع به گریه کردن به پستان گذاشته شود . گریه علامت دیر رس گرسنگی است و غالبا منجر به بد شیرخو.ردن می شود.</a:t>
            </a:r>
            <a:endParaRPr lang="en-US" b="0" dirty="0"/>
          </a:p>
        </p:txBody>
      </p:sp>
      <p:sp>
        <p:nvSpPr>
          <p:cNvPr id="5" name="Slide Number Placeholder 4"/>
          <p:cNvSpPr>
            <a:spLocks noGrp="1"/>
          </p:cNvSpPr>
          <p:nvPr>
            <p:ph type="sldNum" sz="quarter" idx="12"/>
          </p:nvPr>
        </p:nvSpPr>
        <p:spPr/>
        <p:txBody>
          <a:bodyPr/>
          <a:lstStyle/>
          <a:p>
            <a:fld id="{5100E06C-03F2-4DE0-BF43-424EF00CC793}" type="slidenum">
              <a:rPr lang="en-US" smtClean="0"/>
              <a:t>15</a:t>
            </a:fld>
            <a:endParaRPr lang="en-US"/>
          </a:p>
        </p:txBody>
      </p:sp>
    </p:spTree>
    <p:extLst>
      <p:ext uri="{BB962C8B-B14F-4D97-AF65-F5344CB8AC3E}">
        <p14:creationId xmlns:p14="http://schemas.microsoft.com/office/powerpoint/2010/main" val="396300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2283" y="879102"/>
            <a:ext cx="9525416" cy="692122"/>
          </a:xfrm>
        </p:spPr>
        <p:txBody>
          <a:bodyPr>
            <a:normAutofit/>
          </a:bodyPr>
          <a:lstStyle/>
          <a:p>
            <a:pPr>
              <a:buNone/>
            </a:pPr>
            <a:r>
              <a:rPr lang="fa-IR" dirty="0"/>
              <a:t>توصیه ها جهت کاهش زردی</a:t>
            </a:r>
            <a:endParaRPr lang="en-US" dirty="0"/>
          </a:p>
        </p:txBody>
      </p:sp>
      <p:sp>
        <p:nvSpPr>
          <p:cNvPr id="3" name="Content Placeholder 2"/>
          <p:cNvSpPr>
            <a:spLocks noGrp="1"/>
          </p:cNvSpPr>
          <p:nvPr>
            <p:ph idx="1"/>
          </p:nvPr>
        </p:nvSpPr>
        <p:spPr>
          <a:xfrm>
            <a:off x="1202270" y="2021983"/>
            <a:ext cx="9694327" cy="3947017"/>
          </a:xfrm>
        </p:spPr>
        <p:txBody>
          <a:bodyPr>
            <a:noAutofit/>
          </a:bodyPr>
          <a:lstStyle/>
          <a:p>
            <a:pPr>
              <a:buNone/>
            </a:pPr>
            <a:r>
              <a:rPr lang="fa-IR" b="0" dirty="0"/>
              <a:t>4- </a:t>
            </a:r>
            <a:r>
              <a:rPr lang="fa-IR" b="1" dirty="0"/>
              <a:t>تشویق انحصاری توسط مادر به تغذیه نوزاد از پستان</a:t>
            </a:r>
          </a:p>
          <a:p>
            <a:pPr>
              <a:buNone/>
            </a:pPr>
            <a:r>
              <a:rPr lang="en-US" b="0" dirty="0"/>
              <a:t>ا</a:t>
            </a:r>
            <a:r>
              <a:rPr lang="fa-IR" b="0" dirty="0"/>
              <a:t>لف) خوراندن هر چیزی غیر از شیر مادر به نوزاد علاوه بر خطرات دیگر، سبب تأخیر در استقرار تغذیه از پستان، تأخیر در تولید کافی شیر و در نتیجه افزایش خطر گرسنگی و زردی شدید می‌شود.</a:t>
            </a:r>
          </a:p>
          <a:p>
            <a:pPr>
              <a:buNone/>
            </a:pPr>
            <a:r>
              <a:rPr lang="fa-IR" b="0" dirty="0"/>
              <a:t>ب) به نوزادانی که از پستان مادر تغذیه می‌کنند، نباید هیچ مادۀ دیگری مثل آب، آب قند و یا شیر خشک به عنوان جایگزین شیر مادر داده شود.</a:t>
            </a:r>
          </a:p>
        </p:txBody>
      </p:sp>
      <p:sp>
        <p:nvSpPr>
          <p:cNvPr id="5" name="Slide Number Placeholder 4"/>
          <p:cNvSpPr>
            <a:spLocks noGrp="1"/>
          </p:cNvSpPr>
          <p:nvPr>
            <p:ph type="sldNum" sz="quarter" idx="12"/>
          </p:nvPr>
        </p:nvSpPr>
        <p:spPr/>
        <p:txBody>
          <a:bodyPr/>
          <a:lstStyle/>
          <a:p>
            <a:fld id="{5100E06C-03F2-4DE0-BF43-424EF00CC793}" type="slidenum">
              <a:rPr lang="en-US" smtClean="0"/>
              <a:t>16</a:t>
            </a:fld>
            <a:endParaRPr lang="en-US"/>
          </a:p>
        </p:txBody>
      </p:sp>
    </p:spTree>
    <p:extLst>
      <p:ext uri="{BB962C8B-B14F-4D97-AF65-F5344CB8AC3E}">
        <p14:creationId xmlns:p14="http://schemas.microsoft.com/office/powerpoint/2010/main" val="396300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49E24-89BF-9933-484D-36B8E1DDE4B0}"/>
              </a:ext>
            </a:extLst>
          </p:cNvPr>
          <p:cNvSpPr>
            <a:spLocks noGrp="1"/>
          </p:cNvSpPr>
          <p:nvPr>
            <p:ph type="title"/>
          </p:nvPr>
        </p:nvSpPr>
        <p:spPr/>
        <p:txBody>
          <a:bodyPr/>
          <a:lstStyle/>
          <a:p>
            <a:r>
              <a:rPr lang="fa-IR" dirty="0"/>
              <a:t>اقدامات </a:t>
            </a:r>
            <a:endParaRPr lang="en-US" dirty="0"/>
          </a:p>
        </p:txBody>
      </p:sp>
      <p:sp>
        <p:nvSpPr>
          <p:cNvPr id="3" name="Content Placeholder 2">
            <a:extLst>
              <a:ext uri="{FF2B5EF4-FFF2-40B4-BE49-F238E27FC236}">
                <a16:creationId xmlns:a16="http://schemas.microsoft.com/office/drawing/2014/main" id="{4C96F0AE-CF4D-083F-88F6-AF7C4D9A3E26}"/>
              </a:ext>
            </a:extLst>
          </p:cNvPr>
          <p:cNvSpPr>
            <a:spLocks noGrp="1"/>
          </p:cNvSpPr>
          <p:nvPr>
            <p:ph idx="1"/>
          </p:nvPr>
        </p:nvSpPr>
        <p:spPr/>
        <p:txBody>
          <a:bodyPr/>
          <a:lstStyle/>
          <a:p>
            <a:r>
              <a:rPr lang="fa-IR" sz="2000" b="1" i="0" u="none" strike="noStrike" baseline="0" dirty="0">
                <a:latin typeface="BNazaninBold"/>
              </a:rPr>
              <a:t>پیشگیری اولیه:</a:t>
            </a:r>
          </a:p>
          <a:p>
            <a:pPr marL="342900" marR="0" lvl="0" indent="-342900" algn="r" defTabSz="457200" rtl="1" eaLnBrk="1" fontAlgn="auto" latinLnBrk="0" hangingPunct="1">
              <a:lnSpc>
                <a:spcPct val="200000"/>
              </a:lnSpc>
              <a:spcBef>
                <a:spcPct val="20000"/>
              </a:spcBef>
              <a:spcAft>
                <a:spcPts val="600"/>
              </a:spcAft>
              <a:buClr>
                <a:srgbClr val="83992A"/>
              </a:buClr>
              <a:buSzPct val="115000"/>
              <a:buFont typeface="Arial" panose="020B0604020202020204" pitchFamily="34" charset="0"/>
              <a:buChar char="•"/>
              <a:tabLst/>
              <a:defRPr/>
            </a:pPr>
            <a:r>
              <a:rPr kumimoji="0" lang="fa-IR" sz="2000" b="1" i="0" u="none" strike="noStrike" kern="1200" cap="none" spc="0" normalizeH="0" baseline="0" noProof="0" dirty="0">
                <a:ln>
                  <a:noFill/>
                </a:ln>
                <a:solidFill>
                  <a:prstClr val="black">
                    <a:lumMod val="85000"/>
                    <a:lumOff val="15000"/>
                  </a:prstClr>
                </a:solidFill>
                <a:effectLst/>
                <a:uLnTx/>
                <a:uFillTx/>
                <a:latin typeface="BNazaninBold"/>
                <a:cs typeface="IRANSansWeb" panose="020B0506030804020204" pitchFamily="34" charset="-78"/>
              </a:rPr>
              <a:t>موثرترین و مهم ترین اقدام در پیشگیری از زردی نوزادان ،تغذیه مکرر با شیر مادر 12 </a:t>
            </a:r>
            <a:r>
              <a:rPr kumimoji="0" lang="fa-IR" sz="2400" b="0" i="0" u="none" strike="noStrike" kern="1200" cap="none" spc="0" normalizeH="0" baseline="0" noProof="0" dirty="0">
                <a:ln>
                  <a:noFill/>
                </a:ln>
                <a:solidFill>
                  <a:prstClr val="black">
                    <a:lumMod val="85000"/>
                    <a:lumOff val="15000"/>
                  </a:prstClr>
                </a:solidFill>
                <a:effectLst/>
                <a:uLnTx/>
                <a:uFillTx/>
                <a:latin typeface="BZar"/>
                <a:cs typeface="IRANSansWeb" panose="020B0506030804020204" pitchFamily="34" charset="-78"/>
              </a:rPr>
              <a:t>- </a:t>
            </a:r>
            <a:r>
              <a:rPr kumimoji="0" lang="fa-IR" sz="2000" b="1" i="0" u="none" strike="noStrike" kern="1200" cap="none" spc="0" normalizeH="0" baseline="0" noProof="0" dirty="0">
                <a:ln>
                  <a:noFill/>
                </a:ln>
                <a:solidFill>
                  <a:prstClr val="black">
                    <a:lumMod val="85000"/>
                    <a:lumOff val="15000"/>
                  </a:prstClr>
                </a:solidFill>
                <a:effectLst/>
                <a:uLnTx/>
                <a:uFillTx/>
                <a:latin typeface="BNazaninBold"/>
                <a:cs typeface="IRANSansWeb" panose="020B0506030804020204" pitchFamily="34" charset="-78"/>
              </a:rPr>
              <a:t>8 بار در 24 ساعت می باشد.</a:t>
            </a:r>
          </a:p>
          <a:p>
            <a:endParaRPr lang="fa-IR" sz="2000" b="1" i="0" u="none" strike="noStrike" baseline="0" dirty="0">
              <a:latin typeface="BNazaninBold"/>
            </a:endParaRPr>
          </a:p>
        </p:txBody>
      </p:sp>
      <p:sp>
        <p:nvSpPr>
          <p:cNvPr id="4" name="Slide Number Placeholder 3">
            <a:extLst>
              <a:ext uri="{FF2B5EF4-FFF2-40B4-BE49-F238E27FC236}">
                <a16:creationId xmlns:a16="http://schemas.microsoft.com/office/drawing/2014/main" id="{C382E88C-A467-7955-52B2-5D54055D5557}"/>
              </a:ext>
            </a:extLst>
          </p:cNvPr>
          <p:cNvSpPr>
            <a:spLocks noGrp="1"/>
          </p:cNvSpPr>
          <p:nvPr>
            <p:ph type="sldNum" sz="quarter" idx="12"/>
          </p:nvPr>
        </p:nvSpPr>
        <p:spPr/>
        <p:txBody>
          <a:bodyPr/>
          <a:lstStyle/>
          <a:p>
            <a:fld id="{5100E06C-03F2-4DE0-BF43-424EF00CC793}" type="slidenum">
              <a:rPr lang="en-US" sz="1400" smtClean="0"/>
              <a:t>17</a:t>
            </a:fld>
            <a:endParaRPr lang="en-US"/>
          </a:p>
        </p:txBody>
      </p:sp>
    </p:spTree>
    <p:extLst>
      <p:ext uri="{BB962C8B-B14F-4D97-AF65-F5344CB8AC3E}">
        <p14:creationId xmlns:p14="http://schemas.microsoft.com/office/powerpoint/2010/main" val="8133441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CA043-659E-573C-65E8-0EDDA8DF5FDF}"/>
              </a:ext>
            </a:extLst>
          </p:cNvPr>
          <p:cNvSpPr>
            <a:spLocks noGrp="1"/>
          </p:cNvSpPr>
          <p:nvPr>
            <p:ph type="title"/>
          </p:nvPr>
        </p:nvSpPr>
        <p:spPr/>
        <p:txBody>
          <a:bodyPr/>
          <a:lstStyle/>
          <a:p>
            <a:r>
              <a:rPr lang="fa-IR" dirty="0"/>
              <a:t>توصیه ها</a:t>
            </a:r>
            <a:endParaRPr lang="en-US" dirty="0"/>
          </a:p>
        </p:txBody>
      </p:sp>
      <p:sp>
        <p:nvSpPr>
          <p:cNvPr id="3" name="Content Placeholder 2">
            <a:extLst>
              <a:ext uri="{FF2B5EF4-FFF2-40B4-BE49-F238E27FC236}">
                <a16:creationId xmlns:a16="http://schemas.microsoft.com/office/drawing/2014/main" id="{237731EF-2048-6212-D383-91B0D22EDB5C}"/>
              </a:ext>
            </a:extLst>
          </p:cNvPr>
          <p:cNvSpPr>
            <a:spLocks noGrp="1"/>
          </p:cNvSpPr>
          <p:nvPr>
            <p:ph idx="1"/>
          </p:nvPr>
        </p:nvSpPr>
        <p:spPr/>
        <p:txBody>
          <a:bodyPr>
            <a:normAutofit/>
          </a:bodyPr>
          <a:lstStyle/>
          <a:p>
            <a:r>
              <a:rPr lang="fa-IR" sz="2000" b="0" i="0" u="none" strike="noStrike" baseline="0" dirty="0">
                <a:latin typeface="BNazanin"/>
              </a:rPr>
              <a:t>استفاده از سایر داروها (تجویزی و یا سنتی) از قبیل محلول گلوکز ، آب قند ، شیر خشت ، ترنجبین و یا ترکیبات مشتق از آن ها نظیر بیلی ناستر به هیچ وجه در درمان زردی نوزادی جایی نداشته و علاوه بر احتمال بروز عوارض ناخواسته مانند اسهال و کم آبی بدن و یا عفونت در نوزاد ، ممکن است سبب تاخیر در مراجعه به موقع خانواده برای کنترل زردی و عوارض ناشی از آن شود.</a:t>
            </a:r>
          </a:p>
          <a:p>
            <a:pPr algn="l"/>
            <a:endParaRPr lang="fa-IR" sz="2000" b="0" i="0" u="none" strike="noStrike" baseline="0" dirty="0">
              <a:latin typeface="BNazanin"/>
            </a:endParaRPr>
          </a:p>
        </p:txBody>
      </p:sp>
      <p:sp>
        <p:nvSpPr>
          <p:cNvPr id="4" name="Slide Number Placeholder 3">
            <a:extLst>
              <a:ext uri="{FF2B5EF4-FFF2-40B4-BE49-F238E27FC236}">
                <a16:creationId xmlns:a16="http://schemas.microsoft.com/office/drawing/2014/main" id="{C29154C1-A812-9937-9891-122B20152078}"/>
              </a:ext>
            </a:extLst>
          </p:cNvPr>
          <p:cNvSpPr>
            <a:spLocks noGrp="1"/>
          </p:cNvSpPr>
          <p:nvPr>
            <p:ph type="sldNum" sz="quarter" idx="12"/>
          </p:nvPr>
        </p:nvSpPr>
        <p:spPr/>
        <p:txBody>
          <a:bodyPr/>
          <a:lstStyle/>
          <a:p>
            <a:fld id="{5100E06C-03F2-4DE0-BF43-424EF00CC793}" type="slidenum">
              <a:rPr lang="en-US" sz="1400" smtClean="0"/>
              <a:t>18</a:t>
            </a:fld>
            <a:endParaRPr lang="en-US"/>
          </a:p>
        </p:txBody>
      </p:sp>
    </p:spTree>
    <p:extLst>
      <p:ext uri="{BB962C8B-B14F-4D97-AF65-F5344CB8AC3E}">
        <p14:creationId xmlns:p14="http://schemas.microsoft.com/office/powerpoint/2010/main" val="3607244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6D6D9C-1968-42B4-5EF7-5AC57B24A8A2}"/>
              </a:ext>
            </a:extLst>
          </p:cNvPr>
          <p:cNvSpPr>
            <a:spLocks noGrp="1"/>
          </p:cNvSpPr>
          <p:nvPr>
            <p:ph idx="1"/>
          </p:nvPr>
        </p:nvSpPr>
        <p:spPr/>
        <p:txBody>
          <a:bodyPr/>
          <a:lstStyle/>
          <a:p>
            <a:endParaRPr lang="fa-IR" dirty="0"/>
          </a:p>
          <a:p>
            <a:endParaRPr lang="fa-IR" dirty="0"/>
          </a:p>
          <a:p>
            <a:r>
              <a:rPr lang="fa-IR" sz="2000" b="1" i="0" u="none" strike="noStrike" baseline="0" dirty="0">
                <a:latin typeface="BNazaninBold"/>
              </a:rPr>
              <a:t>به والدین باید به صورت شفاهی و کتبی در خصوص توجه ، اهمیت و عوارض زردی نوزادان آموزش داده شود.</a:t>
            </a:r>
            <a:endParaRPr lang="en-US" dirty="0"/>
          </a:p>
        </p:txBody>
      </p:sp>
      <p:sp>
        <p:nvSpPr>
          <p:cNvPr id="4" name="Slide Number Placeholder 3">
            <a:extLst>
              <a:ext uri="{FF2B5EF4-FFF2-40B4-BE49-F238E27FC236}">
                <a16:creationId xmlns:a16="http://schemas.microsoft.com/office/drawing/2014/main" id="{03E81907-5CB2-FF2C-7705-A3C85FCE6830}"/>
              </a:ext>
            </a:extLst>
          </p:cNvPr>
          <p:cNvSpPr>
            <a:spLocks noGrp="1"/>
          </p:cNvSpPr>
          <p:nvPr>
            <p:ph type="sldNum" sz="quarter" idx="12"/>
          </p:nvPr>
        </p:nvSpPr>
        <p:spPr/>
        <p:txBody>
          <a:bodyPr/>
          <a:lstStyle/>
          <a:p>
            <a:fld id="{5100E06C-03F2-4DE0-BF43-424EF00CC793}" type="slidenum">
              <a:rPr lang="en-US" sz="1400" smtClean="0"/>
              <a:t>19</a:t>
            </a:fld>
            <a:endParaRPr lang="en-US"/>
          </a:p>
        </p:txBody>
      </p:sp>
    </p:spTree>
    <p:extLst>
      <p:ext uri="{BB962C8B-B14F-4D97-AF65-F5344CB8AC3E}">
        <p14:creationId xmlns:p14="http://schemas.microsoft.com/office/powerpoint/2010/main" val="360931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53B62-1AF5-73DC-8AA1-8B3F77BB0575}"/>
              </a:ext>
            </a:extLst>
          </p:cNvPr>
          <p:cNvSpPr>
            <a:spLocks noGrp="1"/>
          </p:cNvSpPr>
          <p:nvPr>
            <p:ph idx="1"/>
          </p:nvPr>
        </p:nvSpPr>
        <p:spPr>
          <a:xfrm>
            <a:off x="1202270" y="2104222"/>
            <a:ext cx="9694327" cy="4065224"/>
          </a:xfrm>
        </p:spPr>
        <p:txBody>
          <a:bodyPr/>
          <a:lstStyle/>
          <a:p>
            <a:endParaRPr lang="en-US" dirty="0"/>
          </a:p>
          <a:p>
            <a:pPr algn="ctr"/>
            <a:r>
              <a:rPr lang="fa-IR" sz="2400" dirty="0"/>
              <a:t>کارگاه زردی فیزیولوژیک در شیرخواران ویژه بهورزان</a:t>
            </a:r>
            <a:endParaRPr lang="en-US" sz="2400" dirty="0"/>
          </a:p>
          <a:p>
            <a:endParaRPr lang="en-US" dirty="0"/>
          </a:p>
        </p:txBody>
      </p:sp>
      <p:sp>
        <p:nvSpPr>
          <p:cNvPr id="4" name="Slide Number Placeholder 3">
            <a:extLst>
              <a:ext uri="{FF2B5EF4-FFF2-40B4-BE49-F238E27FC236}">
                <a16:creationId xmlns:a16="http://schemas.microsoft.com/office/drawing/2014/main" id="{F6210A10-0E11-AF87-2B29-D62C0B89568D}"/>
              </a:ext>
            </a:extLst>
          </p:cNvPr>
          <p:cNvSpPr>
            <a:spLocks noGrp="1"/>
          </p:cNvSpPr>
          <p:nvPr>
            <p:ph type="sldNum" sz="quarter" idx="12"/>
          </p:nvPr>
        </p:nvSpPr>
        <p:spPr/>
        <p:txBody>
          <a:bodyPr/>
          <a:lstStyle/>
          <a:p>
            <a:fld id="{5100E06C-03F2-4DE0-BF43-424EF00CC793}" type="slidenum">
              <a:rPr lang="en-US" sz="1400" smtClean="0"/>
              <a:t>2</a:t>
            </a:fld>
            <a:endParaRPr lang="en-US"/>
          </a:p>
        </p:txBody>
      </p:sp>
    </p:spTree>
    <p:extLst>
      <p:ext uri="{BB962C8B-B14F-4D97-AF65-F5344CB8AC3E}">
        <p14:creationId xmlns:p14="http://schemas.microsoft.com/office/powerpoint/2010/main" val="21765671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100E06C-03F2-4DE0-BF43-424EF00CC793}" type="slidenum">
              <a:rPr lang="en-US" sz="1400" smtClean="0"/>
              <a:t>20</a:t>
            </a:fld>
            <a:endParaRPr lang="en-US"/>
          </a:p>
        </p:txBody>
      </p:sp>
    </p:spTree>
    <p:extLst>
      <p:ext uri="{BB962C8B-B14F-4D97-AF65-F5344CB8AC3E}">
        <p14:creationId xmlns:p14="http://schemas.microsoft.com/office/powerpoint/2010/main" val="42238669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652" y="1874574"/>
            <a:ext cx="6229165" cy="4745167"/>
          </a:xfrm>
          <a:prstGeom prst="rect">
            <a:avLst/>
          </a:prstGeom>
        </p:spPr>
      </p:pic>
      <p:sp>
        <p:nvSpPr>
          <p:cNvPr id="2" name="Title 1"/>
          <p:cNvSpPr>
            <a:spLocks noGrp="1"/>
          </p:cNvSpPr>
          <p:nvPr>
            <p:ph type="title"/>
          </p:nvPr>
        </p:nvSpPr>
        <p:spPr>
          <a:xfrm>
            <a:off x="1663546" y="533542"/>
            <a:ext cx="9540608" cy="853685"/>
          </a:xfrm>
        </p:spPr>
        <p:txBody>
          <a:bodyPr>
            <a:normAutofit/>
          </a:bodyPr>
          <a:lstStyle/>
          <a:p>
            <a:pPr>
              <a:buNone/>
            </a:pPr>
            <a:r>
              <a:rPr lang="fa-IR" b="1" dirty="0"/>
              <a:t>مباحث کارگاه زردی در نوزادان</a:t>
            </a:r>
            <a:endParaRPr lang="en-US" b="1" dirty="0"/>
          </a:p>
        </p:txBody>
      </p:sp>
      <p:sp>
        <p:nvSpPr>
          <p:cNvPr id="3" name="Content Placeholder 2"/>
          <p:cNvSpPr>
            <a:spLocks noGrp="1"/>
          </p:cNvSpPr>
          <p:nvPr>
            <p:ph idx="1"/>
          </p:nvPr>
        </p:nvSpPr>
        <p:spPr>
          <a:xfrm>
            <a:off x="6290630" y="1874575"/>
            <a:ext cx="5356711" cy="4745166"/>
          </a:xfrm>
        </p:spPr>
        <p:txBody>
          <a:bodyPr>
            <a:noAutofit/>
          </a:bodyPr>
          <a:lstStyle/>
          <a:p>
            <a:pPr>
              <a:lnSpc>
                <a:spcPct val="150000"/>
              </a:lnSpc>
              <a:buNone/>
            </a:pPr>
            <a:r>
              <a:rPr lang="fa-IR" b="1" dirty="0"/>
              <a:t>تعریف زردی</a:t>
            </a:r>
          </a:p>
          <a:p>
            <a:pPr>
              <a:lnSpc>
                <a:spcPct val="150000"/>
              </a:lnSpc>
              <a:buNone/>
            </a:pPr>
            <a:r>
              <a:rPr lang="fa-IR" b="1" dirty="0"/>
              <a:t>انواع زردی در نوزادان</a:t>
            </a:r>
            <a:endParaRPr lang="en-US" dirty="0"/>
          </a:p>
          <a:p>
            <a:pPr>
              <a:lnSpc>
                <a:spcPct val="150000"/>
              </a:lnSpc>
              <a:buNone/>
            </a:pPr>
            <a:r>
              <a:rPr lang="fa-IR" dirty="0"/>
              <a:t>عوامل خطر برای ابتلا به زردی</a:t>
            </a:r>
            <a:endParaRPr b="1" dirty="0"/>
          </a:p>
          <a:p>
            <a:pPr>
              <a:lnSpc>
                <a:spcPct val="150000"/>
              </a:lnSpc>
              <a:buNone/>
            </a:pPr>
            <a:r>
              <a:rPr lang="fa-IR" dirty="0"/>
              <a:t>عوارض زردی در نوزادان</a:t>
            </a:r>
          </a:p>
          <a:p>
            <a:pPr>
              <a:lnSpc>
                <a:spcPct val="150000"/>
              </a:lnSpc>
              <a:buNone/>
            </a:pPr>
            <a:r>
              <a:rPr lang="fa-IR" b="1" dirty="0"/>
              <a:t> نحوه مدیریت زردی و توصیه ها جهت کاهش زردی </a:t>
            </a:r>
            <a:endParaRPr b="1" dirty="0"/>
          </a:p>
          <a:p>
            <a:pPr>
              <a:lnSpc>
                <a:spcPct val="150000"/>
              </a:lnSpc>
              <a:buNone/>
            </a:pPr>
            <a:endParaRPr b="1" dirty="0"/>
          </a:p>
        </p:txBody>
      </p:sp>
      <p:sp>
        <p:nvSpPr>
          <p:cNvPr id="5" name="Rounded Rectangle 4"/>
          <p:cNvSpPr/>
          <p:nvPr/>
        </p:nvSpPr>
        <p:spPr>
          <a:xfrm>
            <a:off x="182652" y="5819683"/>
            <a:ext cx="2821805" cy="480472"/>
          </a:xfrm>
          <a:prstGeom prst="roundRect">
            <a:avLst>
              <a:gd name="adj" fmla="val 23534"/>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800">
                <a:latin typeface="IRANSansWeb" panose="020B0506030804020204" pitchFamily="34" charset="-78"/>
                <a:cs typeface="IRANSansWeb" panose="020B0506030804020204" pitchFamily="34" charset="-78"/>
              </a:rPr>
              <a:t>نوع</a:t>
            </a:r>
            <a:r>
              <a:rPr lang="fa-IR" sz="1800" baseline="0">
                <a:latin typeface="IRANSansWeb" panose="020B0506030804020204" pitchFamily="34" charset="-78"/>
                <a:cs typeface="IRANSansWeb" panose="020B0506030804020204" pitchFamily="34" charset="-78"/>
              </a:rPr>
              <a:t> فایل : پاورپوینت </a:t>
            </a:r>
            <a:r>
              <a:rPr lang="en-US">
                <a:latin typeface="IRANSansWeb" panose="020B0506030804020204" pitchFamily="34" charset="-78"/>
                <a:cs typeface="IRANSansWeb" panose="020B0506030804020204" pitchFamily="34" charset="-78"/>
              </a:rPr>
              <a:t>.</a:t>
            </a:r>
            <a:r>
              <a:rPr lang="en-US" sz="2000" b="1" i="1">
                <a:latin typeface="Times New Roman" panose="02020603050405020304" pitchFamily="18" charset="0"/>
                <a:cs typeface="Times New Roman" panose="02020603050405020304" pitchFamily="18" charset="0"/>
              </a:rPr>
              <a:t>pptx</a:t>
            </a:r>
            <a:r>
              <a:rPr lang="fa-IR" sz="1800" baseline="0">
                <a:latin typeface="IRANSansWeb" panose="020B0506030804020204" pitchFamily="34" charset="-78"/>
                <a:cs typeface="IRANSansWeb" panose="020B0506030804020204" pitchFamily="34" charset="-78"/>
              </a:rPr>
              <a:t> </a:t>
            </a:r>
            <a:endParaRPr lang="en-US" sz="1800">
              <a:latin typeface="IRANSansWeb" panose="020B0506030804020204" pitchFamily="34" charset="-78"/>
              <a:cs typeface="IRANSansWeb" panose="020B0506030804020204" pitchFamily="34" charset="-78"/>
            </a:endParaRPr>
          </a:p>
        </p:txBody>
      </p:sp>
      <p:sp>
        <p:nvSpPr>
          <p:cNvPr id="6" name="Rounded Rectangle 5"/>
          <p:cNvSpPr/>
          <p:nvPr/>
        </p:nvSpPr>
        <p:spPr>
          <a:xfrm>
            <a:off x="3248236" y="5794883"/>
            <a:ext cx="2060277" cy="505272"/>
          </a:xfrm>
          <a:prstGeom prst="roundRect">
            <a:avLst>
              <a:gd name="adj" fmla="val 2318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2400" b="1" i="1" u="none" strike="noStrike" kern="1200" cap="none" spc="0" normalizeH="0" baseline="0" noProof="0">
                <a:ln>
                  <a:noFill/>
                </a:ln>
                <a:solidFill>
                  <a:schemeClr val="bg2">
                    <a:lumMod val="75000"/>
                  </a:schemeClr>
                </a:solidFill>
                <a:effectLst/>
                <a:uLnTx/>
                <a:uFillTx/>
                <a:latin typeface="Times New Roman" panose="02020603050405020304" pitchFamily="18" charset="0"/>
                <a:ea typeface="+mn-ea"/>
                <a:cs typeface="Times New Roman" panose="02020603050405020304" pitchFamily="18" charset="0"/>
              </a:rPr>
              <a:t>Power.2pro.ir</a:t>
            </a:r>
            <a:endParaRPr kumimoji="0" lang="en-US" sz="2000" b="1" i="1" u="none" strike="noStrike" kern="1200" cap="none" spc="0" normalizeH="0" baseline="0" noProof="0">
              <a:ln>
                <a:noFill/>
              </a:ln>
              <a:solidFill>
                <a:schemeClr val="bg2">
                  <a:lumMod val="75000"/>
                </a:scheme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7424036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p15="http://schemas.microsoft.com/office/powerpoint/2012/main"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198" y="739554"/>
            <a:ext cx="10532125" cy="719527"/>
          </a:xfrm>
        </p:spPr>
        <p:txBody>
          <a:bodyPr>
            <a:normAutofit/>
          </a:bodyPr>
          <a:lstStyle/>
          <a:p>
            <a:pPr algn="r">
              <a:buNone/>
            </a:pPr>
            <a:r>
              <a:rPr lang="fa-IR" dirty="0"/>
              <a:t>زردی در نوزادان و انواع آن</a:t>
            </a:r>
            <a:endParaRPr lang="en-US" dirty="0"/>
          </a:p>
        </p:txBody>
      </p:sp>
      <p:sp>
        <p:nvSpPr>
          <p:cNvPr id="4" name="Content Placeholder 3"/>
          <p:cNvSpPr>
            <a:spLocks noGrp="1"/>
          </p:cNvSpPr>
          <p:nvPr>
            <p:ph sz="half" idx="2"/>
          </p:nvPr>
        </p:nvSpPr>
        <p:spPr>
          <a:xfrm>
            <a:off x="6448652" y="2386593"/>
            <a:ext cx="4955243" cy="3668984"/>
          </a:xfrm>
        </p:spPr>
        <p:txBody>
          <a:bodyPr>
            <a:normAutofit fontScale="92500" lnSpcReduction="10000"/>
          </a:bodyPr>
          <a:lstStyle/>
          <a:p>
            <a:pPr algn="justLow">
              <a:buNone/>
            </a:pPr>
            <a:r>
              <a:rPr lang="fa-IR" dirty="0">
                <a:solidFill>
                  <a:srgbClr val="FF0000"/>
                </a:solidFill>
              </a:rPr>
              <a:t> </a:t>
            </a:r>
            <a:r>
              <a:rPr lang="fa-IR" dirty="0">
                <a:solidFill>
                  <a:schemeClr val="tx1"/>
                </a:solidFill>
              </a:rPr>
              <a:t>زرد شدن پوست و بخش های سفید چشم ها نشانه ای از زردی در نوزادان است که </a:t>
            </a:r>
            <a:r>
              <a:rPr lang="fa-IR" dirty="0"/>
              <a:t>تقریبا در همه کودکان تازه متولد شده ، به مقادیر کم وجود دارد . در هفته اول تولد درصد قابل توجهی از نوزادان زرد به نظر می رسند. </a:t>
            </a:r>
          </a:p>
          <a:p>
            <a:pPr algn="justLow">
              <a:buNone/>
            </a:pPr>
            <a:r>
              <a:rPr lang="fa-IR" dirty="0"/>
              <a:t>حدود 40درصد نوزادان سالم بعداز 24ساعت اول تولد، زردی در حد 5 میلی گرم در دسی لیتر و در 36ساعت اول تولد در حد 7 میلی گرم در دسی لیتر دارند ، که به آن </a:t>
            </a:r>
            <a:r>
              <a:rPr lang="fa-IR" dirty="0">
                <a:solidFill>
                  <a:srgbClr val="FF0000"/>
                </a:solidFill>
              </a:rPr>
              <a:t>زردی فیزیولوژیک یا زردی طبیعی</a:t>
            </a:r>
            <a:r>
              <a:rPr lang="fa-IR" dirty="0"/>
              <a:t> می گویند.</a:t>
            </a:r>
            <a:endParaRPr dirty="0"/>
          </a:p>
        </p:txBody>
      </p:sp>
      <p:pic>
        <p:nvPicPr>
          <p:cNvPr id="9"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36989" y="1892423"/>
            <a:ext cx="5902422" cy="4794979"/>
          </a:xfrm>
        </p:spPr>
      </p:pic>
    </p:spTree>
    <p:extLst>
      <p:ext uri="{BB962C8B-B14F-4D97-AF65-F5344CB8AC3E}">
        <p14:creationId xmlns:p14="http://schemas.microsoft.com/office/powerpoint/2010/main" val="2334638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None/>
            </a:pPr>
            <a:r>
              <a:rPr lang="fa-IR" b="1" dirty="0"/>
              <a:t>انواع زردی در شیرخواران</a:t>
            </a:r>
            <a:endParaRPr lang="en-US" dirty="0"/>
          </a:p>
        </p:txBody>
      </p:sp>
      <p:sp>
        <p:nvSpPr>
          <p:cNvPr id="4" name="Content Placeholder 3"/>
          <p:cNvSpPr>
            <a:spLocks noGrp="1"/>
          </p:cNvSpPr>
          <p:nvPr>
            <p:ph sz="half" idx="2"/>
          </p:nvPr>
        </p:nvSpPr>
        <p:spPr>
          <a:xfrm>
            <a:off x="6448652" y="2386593"/>
            <a:ext cx="4955243" cy="3668984"/>
          </a:xfrm>
        </p:spPr>
        <p:txBody>
          <a:bodyPr>
            <a:normAutofit fontScale="97500"/>
          </a:bodyPr>
          <a:lstStyle/>
          <a:p>
            <a:pPr algn="justLow">
              <a:buNone/>
            </a:pPr>
            <a:r>
              <a:rPr lang="fa-IR" dirty="0">
                <a:solidFill>
                  <a:schemeClr val="tx1"/>
                </a:solidFill>
              </a:rPr>
              <a:t>در صورتی که زردی در 24 ساعت اول تولد رخ بدهد و زمانی که میزان بیلی روبین خیلی بالا باشد </a:t>
            </a:r>
            <a:r>
              <a:rPr lang="fa-IR" dirty="0">
                <a:solidFill>
                  <a:srgbClr val="FF0000"/>
                </a:solidFill>
              </a:rPr>
              <a:t>زردی پاتولوژیک یا زردی بیمارگونه</a:t>
            </a:r>
            <a:r>
              <a:rPr lang="fa-IR" dirty="0">
                <a:solidFill>
                  <a:schemeClr val="tx1"/>
                </a:solidFill>
              </a:rPr>
              <a:t> می گویند. که در این نوع زردی </a:t>
            </a:r>
            <a:r>
              <a:rPr kumimoji="0" lang="fa-IR" sz="1800" b="0" i="0" u="none" strike="noStrike" kern="1200" cap="none" spc="0" normalizeH="0" baseline="0" noProof="0" dirty="0">
                <a:ln>
                  <a:noFill/>
                </a:ln>
                <a:solidFill>
                  <a:prstClr val="black">
                    <a:lumMod val="85000"/>
                    <a:lumOff val="15000"/>
                  </a:prstClr>
                </a:solidFill>
                <a:effectLst/>
                <a:uLnTx/>
                <a:uFillTx/>
                <a:latin typeface="IRANSansWeb" panose="020B0506030804020204" pitchFamily="34" charset="-78"/>
                <a:cs typeface="IRANSansWeb" panose="020B0506030804020204" pitchFamily="34" charset="-78"/>
              </a:rPr>
              <a:t> نوزاد باید توسط پزشک بررسی و تحت درمان قرار گیرد. </a:t>
            </a:r>
            <a:r>
              <a:rPr lang="fa-IR" dirty="0">
                <a:solidFill>
                  <a:schemeClr val="tx1"/>
                </a:solidFill>
              </a:rPr>
              <a:t>نیاز به بستری نوزاد هست و سریعا باید پیگیری شودتا قبل از رسوب بیلی روبین و ایجاد مشکلات برای نوزاد اقدامات لازم انجام شود.</a:t>
            </a:r>
            <a:endParaRPr lang="en-US" dirty="0">
              <a:solidFill>
                <a:schemeClr val="tx1"/>
              </a:solidFill>
            </a:endParaRPr>
          </a:p>
        </p:txBody>
      </p:sp>
      <p:pic>
        <p:nvPicPr>
          <p:cNvPr id="9"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36989" y="1892423"/>
            <a:ext cx="5902422" cy="4794979"/>
          </a:xfrm>
        </p:spPr>
      </p:pic>
    </p:spTree>
    <p:extLst>
      <p:ext uri="{BB962C8B-B14F-4D97-AF65-F5344CB8AC3E}">
        <p14:creationId xmlns:p14="http://schemas.microsoft.com/office/powerpoint/2010/main" val="2334638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2283" y="879102"/>
            <a:ext cx="9444248" cy="692122"/>
          </a:xfrm>
        </p:spPr>
        <p:txBody>
          <a:bodyPr>
            <a:normAutofit/>
          </a:bodyPr>
          <a:lstStyle/>
          <a:p>
            <a:pPr>
              <a:buNone/>
            </a:pPr>
            <a:r>
              <a:rPr lang="fa-IR" b="1" dirty="0"/>
              <a:t>انواع زردی در شیرخواران</a:t>
            </a:r>
            <a:endParaRPr lang="en-US" dirty="0"/>
          </a:p>
        </p:txBody>
      </p:sp>
      <p:sp>
        <p:nvSpPr>
          <p:cNvPr id="3" name="Content Placeholder 2"/>
          <p:cNvSpPr>
            <a:spLocks noGrp="1"/>
          </p:cNvSpPr>
          <p:nvPr>
            <p:ph idx="1"/>
          </p:nvPr>
        </p:nvSpPr>
        <p:spPr>
          <a:xfrm>
            <a:off x="1202270" y="2021983"/>
            <a:ext cx="9694327" cy="3947017"/>
          </a:xfrm>
        </p:spPr>
        <p:txBody>
          <a:bodyPr>
            <a:noAutofit/>
          </a:bodyPr>
          <a:lstStyle/>
          <a:p>
            <a:pPr>
              <a:buNone/>
            </a:pPr>
            <a:r>
              <a:rPr lang="fa-IR" b="1" dirty="0">
                <a:solidFill>
                  <a:srgbClr val="FF0000"/>
                </a:solidFill>
              </a:rPr>
              <a:t>زردی شیرمادر</a:t>
            </a:r>
            <a:endParaRPr lang="en-US" b="1" dirty="0">
              <a:solidFill>
                <a:srgbClr val="FF0000"/>
              </a:solidFill>
            </a:endParaRPr>
          </a:p>
          <a:p>
            <a:pPr algn="justLow">
              <a:buNone/>
            </a:pPr>
            <a:r>
              <a:rPr lang="fa-IR" b="0" dirty="0"/>
              <a:t>حدود دو سوم نوزادانی که با شیر مادر تغذیه می‌شوند معمولاً زردی غیرمستقیم دارند. این نوع از زردی در نوزادان ممکن است تا هفتۀ دوم یا سوم تولد و حتی تا ۲ الی ۳ ماهگی شیرخوار نیز ادامه یابد. تقریباً نیمی از نوزادانی که با شیر مادر تغذیه می‌شوند، در هفتۀ دوم زندگی یا پس از آن زرد به نظر می‌رسند. این طول کشیدن زردی که به علت تغذیه با شیر مادر است، به عنوان "</a:t>
            </a:r>
            <a:r>
              <a:rPr lang="fa-IR" b="0" dirty="0">
                <a:solidFill>
                  <a:srgbClr val="FF0000"/>
                </a:solidFill>
              </a:rPr>
              <a:t>زردی شیر مادر</a:t>
            </a:r>
            <a:r>
              <a:rPr lang="fa-IR" b="0" dirty="0"/>
              <a:t>" شناخته می‌شود.</a:t>
            </a:r>
            <a:r>
              <a:rPr lang="fa-IR" dirty="0"/>
              <a:t> (ناشی از ترکیب شیرمادر است)</a:t>
            </a:r>
            <a:endParaRPr lang="fa-IR" b="0" dirty="0"/>
          </a:p>
        </p:txBody>
      </p:sp>
      <p:sp>
        <p:nvSpPr>
          <p:cNvPr id="5" name="Slide Number Placeholder 4"/>
          <p:cNvSpPr>
            <a:spLocks noGrp="1"/>
          </p:cNvSpPr>
          <p:nvPr>
            <p:ph type="sldNum" sz="quarter" idx="12"/>
          </p:nvPr>
        </p:nvSpPr>
        <p:spPr/>
        <p:txBody>
          <a:bodyPr/>
          <a:lstStyle/>
          <a:p>
            <a:fld id="{5100E06C-03F2-4DE0-BF43-424EF00CC793}" type="slidenum">
              <a:rPr lang="en-US" smtClean="0"/>
              <a:t>6</a:t>
            </a:fld>
            <a:endParaRPr lang="en-US"/>
          </a:p>
        </p:txBody>
      </p:sp>
    </p:spTree>
    <p:extLst>
      <p:ext uri="{BB962C8B-B14F-4D97-AF65-F5344CB8AC3E}">
        <p14:creationId xmlns:p14="http://schemas.microsoft.com/office/powerpoint/2010/main" val="396300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buNone/>
            </a:pPr>
            <a:r>
              <a:rPr lang="fa-IR" b="1" dirty="0"/>
              <a:t>زردی شیرمادر</a:t>
            </a:r>
            <a:endParaRPr lang="en-US" dirty="0"/>
          </a:p>
        </p:txBody>
      </p:sp>
      <p:sp>
        <p:nvSpPr>
          <p:cNvPr id="3" name="Content Placeholder 2"/>
          <p:cNvSpPr>
            <a:spLocks noGrp="1"/>
          </p:cNvSpPr>
          <p:nvPr>
            <p:ph idx="1"/>
          </p:nvPr>
        </p:nvSpPr>
        <p:spPr>
          <a:xfrm>
            <a:off x="1202270" y="2021983"/>
            <a:ext cx="9694327" cy="3947017"/>
          </a:xfrm>
        </p:spPr>
        <p:txBody>
          <a:bodyPr>
            <a:normAutofit/>
          </a:bodyPr>
          <a:lstStyle/>
          <a:p>
            <a:pPr algn="justLow">
              <a:buNone/>
            </a:pPr>
            <a:r>
              <a:rPr lang="fa-IR" b="0" dirty="0"/>
              <a:t>علت این نوع زردی ناشناخته است و با گذشت زمان و ادامۀ تغذیه با شیر مادر به حد طبیعی می‌رسد. همچنین سرعت کاهش زردی از نوزادی به نوزاد دیگر متفاوت است.</a:t>
            </a:r>
          </a:p>
        </p:txBody>
      </p:sp>
      <p:sp>
        <p:nvSpPr>
          <p:cNvPr id="5" name="Slide Number Placeholder 4"/>
          <p:cNvSpPr>
            <a:spLocks noGrp="1"/>
          </p:cNvSpPr>
          <p:nvPr>
            <p:ph type="sldNum" sz="quarter" idx="12"/>
          </p:nvPr>
        </p:nvSpPr>
        <p:spPr/>
        <p:txBody>
          <a:bodyPr/>
          <a:lstStyle/>
          <a:p>
            <a:fld id="{5100E06C-03F2-4DE0-BF43-424EF00CC793}" type="slidenum">
              <a:rPr lang="en-US" smtClean="0"/>
              <a:t>7</a:t>
            </a:fld>
            <a:endParaRPr lang="en-US"/>
          </a:p>
        </p:txBody>
      </p:sp>
    </p:spTree>
    <p:extLst>
      <p:ext uri="{BB962C8B-B14F-4D97-AF65-F5344CB8AC3E}">
        <p14:creationId xmlns:p14="http://schemas.microsoft.com/office/powerpoint/2010/main" val="39630087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http://schemas.microsoft.com/office/powerpoint/2012/main"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6169" y="739554"/>
            <a:ext cx="9585783" cy="719527"/>
          </a:xfrm>
        </p:spPr>
        <p:txBody>
          <a:bodyPr>
            <a:normAutofit/>
          </a:bodyPr>
          <a:lstStyle/>
          <a:p>
            <a:pPr algn="r">
              <a:buNone/>
            </a:pPr>
            <a:r>
              <a:rPr lang="en-US" b="1" dirty="0" err="1"/>
              <a:t>زردی</a:t>
            </a:r>
            <a:r>
              <a:rPr lang="en-US" b="1" dirty="0"/>
              <a:t> </a:t>
            </a:r>
            <a:r>
              <a:rPr lang="en-US" b="1" dirty="0" err="1"/>
              <a:t>ناشی</a:t>
            </a:r>
            <a:r>
              <a:rPr lang="en-US" b="1" dirty="0"/>
              <a:t> </a:t>
            </a:r>
            <a:r>
              <a:rPr lang="en-US" b="1" dirty="0" err="1"/>
              <a:t>از</a:t>
            </a:r>
            <a:r>
              <a:rPr lang="en-US" b="1" dirty="0"/>
              <a:t> </a:t>
            </a:r>
            <a:r>
              <a:rPr lang="en-US" b="1" dirty="0" err="1"/>
              <a:t>گرسنگی</a:t>
            </a:r>
            <a:r>
              <a:rPr lang="en-US" b="1" dirty="0"/>
              <a:t> </a:t>
            </a:r>
            <a:r>
              <a:rPr lang="en-US" b="1" dirty="0" err="1"/>
              <a:t>نوزاد</a:t>
            </a:r>
            <a:endParaRPr lang="en-US" dirty="0"/>
          </a:p>
        </p:txBody>
      </p:sp>
      <p:sp>
        <p:nvSpPr>
          <p:cNvPr id="4" name="Content Placeholder 3"/>
          <p:cNvSpPr>
            <a:spLocks noGrp="1"/>
          </p:cNvSpPr>
          <p:nvPr>
            <p:ph sz="half" idx="2"/>
          </p:nvPr>
        </p:nvSpPr>
        <p:spPr>
          <a:xfrm>
            <a:off x="6448652" y="2386593"/>
            <a:ext cx="4955243" cy="3668984"/>
          </a:xfrm>
        </p:spPr>
        <p:txBody>
          <a:bodyPr>
            <a:normAutofit fontScale="90000"/>
          </a:bodyPr>
          <a:lstStyle/>
          <a:p>
            <a:pPr algn="justLow">
              <a:buNone/>
            </a:pPr>
            <a:r>
              <a:rPr lang="fa-IR" dirty="0">
                <a:solidFill>
                  <a:srgbClr val="FF0000"/>
                </a:solidFill>
              </a:rPr>
              <a:t>زردی تغذیه با شیرمادر</a:t>
            </a:r>
          </a:p>
          <a:p>
            <a:pPr algn="justLow">
              <a:buNone/>
            </a:pPr>
            <a:r>
              <a:rPr lang="fa-IR" dirty="0"/>
              <a:t>دریافت ناکافی شیر توسط نوزاد</a:t>
            </a:r>
            <a:r>
              <a:rPr lang="en-US" b="0" dirty="0"/>
              <a:t>،</a:t>
            </a:r>
            <a:r>
              <a:rPr lang="fa-IR" b="0" dirty="0"/>
              <a:t> حتی بدون گرسنگی مطلق، منجر به افزایش بیشتر زردی نوزادی خواهد شد. در 5 روز اول تولد، اگر تغذیه با شیرمادر به مقدار کافی انجام شودتفاوتی در سطح زردی(سطح بیلی روبین سرمی) نوزادان تغذیه شده با شیرمادر با نوزادانی که از شیرخشک تغذیه می شوند، دیده نمی شود.زردی ناشی از گرسنگی اغلب در طول دوره نوزادی(28روز اول عمر) و حتی دوره شیرخواری نیز دیده می شود</a:t>
            </a:r>
            <a:r>
              <a:rPr lang="en-US" b="0" dirty="0"/>
              <a:t>.</a:t>
            </a:r>
            <a:endParaRPr lang="en-US" b="1" dirty="0">
              <a:solidFill>
                <a:srgbClr val="C00000"/>
              </a:solidFill>
            </a:endParaRPr>
          </a:p>
        </p:txBody>
      </p:sp>
      <p:pic>
        <p:nvPicPr>
          <p:cNvPr id="9"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36989" y="1892423"/>
            <a:ext cx="5902422" cy="4794979"/>
          </a:xfrm>
        </p:spPr>
      </p:pic>
    </p:spTree>
    <p:extLst>
      <p:ext uri="{BB962C8B-B14F-4D97-AF65-F5344CB8AC3E}">
        <p14:creationId xmlns:p14="http://schemas.microsoft.com/office/powerpoint/2010/main" val="2334638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buNone/>
            </a:pPr>
            <a:r>
              <a:rPr lang="en-US" b="1"/>
              <a:t>زردی ناشی از گرسنگی نوزاد</a:t>
            </a:r>
            <a:endParaRPr lang="en-US"/>
          </a:p>
        </p:txBody>
      </p:sp>
      <p:sp>
        <p:nvSpPr>
          <p:cNvPr id="4" name="Content Placeholder 3"/>
          <p:cNvSpPr>
            <a:spLocks noGrp="1"/>
          </p:cNvSpPr>
          <p:nvPr>
            <p:ph sz="half" idx="2"/>
          </p:nvPr>
        </p:nvSpPr>
        <p:spPr>
          <a:xfrm>
            <a:off x="6448652" y="2386593"/>
            <a:ext cx="4955243" cy="3668984"/>
          </a:xfrm>
        </p:spPr>
        <p:txBody>
          <a:bodyPr>
            <a:normAutofit/>
          </a:bodyPr>
          <a:lstStyle/>
          <a:p>
            <a:pPr algn="justLow">
              <a:buNone/>
            </a:pPr>
            <a:r>
              <a:rPr lang="fa-IR" b="0" dirty="0"/>
              <a:t>علت این نوع زردی، کاهش دفع مدفوع جنینی (مکونیوم) است که سبب افزایش جذب بیلی‌روبین (عامل رنگ زرد ادرار و رنگ قهوه‌ای مدفوع) از روده‌ها می‌شود. شیر مادر ملین بوده و موجب دفع مکونیوم و کاهش زردی در نوزادان می‌‍شود</a:t>
            </a:r>
            <a:r>
              <a:rPr b="0" dirty="0"/>
              <a:t>.</a:t>
            </a:r>
          </a:p>
        </p:txBody>
      </p:sp>
      <p:pic>
        <p:nvPicPr>
          <p:cNvPr id="9"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36989" y="1892423"/>
            <a:ext cx="5902422" cy="4794979"/>
          </a:xfrm>
        </p:spPr>
      </p:pic>
    </p:spTree>
    <p:extLst>
      <p:ext uri="{BB962C8B-B14F-4D97-AF65-F5344CB8AC3E}">
        <p14:creationId xmlns:p14="http://schemas.microsoft.com/office/powerpoint/2010/main" val="2334638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p15="http://schemas.microsoft.com/office/powerpoint/2012/main" xmlns="">
      <p:transition spd="slow">
        <p:checker/>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7.01.13"/>
  <p:tag name="AS_TITLE" val="Aspose.Slides for .NET 4.0"/>
  <p:tag name="AS_VERSION" val="16.12.1.0"/>
</p:tagLst>
</file>

<file path=ppt/theme/_rels/them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Arial"/>
        <a:cs typeface="Arial"/>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Arial"/>
        <a:cs typeface="Arial"/>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fillRect/>
          </a:stretch>
        </a:blipFill>
      </a:bgFillStyleLst>
    </a:fmtScheme>
  </a:themeElements>
  <a:objectDefaults/>
  <a:extraClrSchemeLst/>
  <a:extLst>
    <a:ext uri="{05A4C25C-085E-4340-85A3-A5531E510DB2}">
      <thm15:themeFamily xmlns:thm15="http://schemas.microsoft.com/office/thememl/2012/main" name="Theme1" id="{2269CB56-BB56-4950-A381-A5C234FDDB61}" vid="{301F3711-B01B-499F-BB07-2485338DBF6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1607</TotalTime>
  <Words>1197</Words>
  <Application>Microsoft Office PowerPoint</Application>
  <PresentationFormat>Widescreen</PresentationFormat>
  <Paragraphs>69</Paragraphs>
  <Slides>20</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Garamond</vt:lpstr>
      <vt:lpstr>Times New Roman</vt:lpstr>
      <vt:lpstr>BZar</vt:lpstr>
      <vt:lpstr>Calibri</vt:lpstr>
      <vt:lpstr>BNazaninBold</vt:lpstr>
      <vt:lpstr>BNazanin</vt:lpstr>
      <vt:lpstr>IRANSansWeb</vt:lpstr>
      <vt:lpstr>Wingdings</vt:lpstr>
      <vt:lpstr>Theme1</vt:lpstr>
      <vt:lpstr>PowerPoint Presentation</vt:lpstr>
      <vt:lpstr>PowerPoint Presentation</vt:lpstr>
      <vt:lpstr>مباحث کارگاه زردی در نوزادان</vt:lpstr>
      <vt:lpstr>زردی در نوزادان و انواع آن</vt:lpstr>
      <vt:lpstr>انواع زردی در شیرخواران</vt:lpstr>
      <vt:lpstr>انواع زردی در شیرخواران</vt:lpstr>
      <vt:lpstr>زردی شیرمادر</vt:lpstr>
      <vt:lpstr>زردی ناشی از گرسنگی نوزاد</vt:lpstr>
      <vt:lpstr>زردی ناشی از گرسنگی نوزاد</vt:lpstr>
      <vt:lpstr>عوامل خطر برای ابتلا به زردی</vt:lpstr>
      <vt:lpstr>عوارض زردی در نوزادان</vt:lpstr>
      <vt:lpstr>توصیه‌ها جهت کاهش زردی</vt:lpstr>
      <vt:lpstr>توصیه ها جهت کاهش زردی</vt:lpstr>
      <vt:lpstr>اطمینان از وضعیت درست شیردادن و تکرار شیردهی</vt:lpstr>
      <vt:lpstr>توصیه ها جهت کاهش زردی</vt:lpstr>
      <vt:lpstr>توصیه ها جهت کاهش زردی</vt:lpstr>
      <vt:lpstr>اقدامات </vt:lpstr>
      <vt:lpstr>توصیه ها</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ehsan</dc:creator>
  <cp:lastModifiedBy>mashhadkaveh</cp:lastModifiedBy>
  <cp:revision>206</cp:revision>
  <dcterms:created xsi:type="dcterms:W3CDTF">2021-11-07T17:06:24Z</dcterms:created>
  <dcterms:modified xsi:type="dcterms:W3CDTF">2022-11-21T07:53:08Z</dcterms:modified>
</cp:coreProperties>
</file>