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1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893" r:id="rId3"/>
    <p:sldId id="895" r:id="rId4"/>
    <p:sldId id="898" r:id="rId5"/>
    <p:sldId id="894" r:id="rId6"/>
    <p:sldId id="896" r:id="rId7"/>
    <p:sldId id="899" r:id="rId8"/>
    <p:sldId id="900" r:id="rId9"/>
    <p:sldId id="901" r:id="rId10"/>
    <p:sldId id="903" r:id="rId11"/>
    <p:sldId id="904" r:id="rId12"/>
    <p:sldId id="905" r:id="rId13"/>
    <p:sldId id="915" r:id="rId14"/>
    <p:sldId id="911" r:id="rId15"/>
    <p:sldId id="906" r:id="rId16"/>
    <p:sldId id="907" r:id="rId17"/>
    <p:sldId id="908" r:id="rId18"/>
    <p:sldId id="902" r:id="rId19"/>
    <p:sldId id="910" r:id="rId20"/>
    <p:sldId id="913" r:id="rId21"/>
    <p:sldId id="914" r:id="rId22"/>
  </p:sldIdLst>
  <p:sldSz cx="9144000" cy="6858000" type="screen4x3"/>
  <p:notesSz cx="6858000" cy="9144000"/>
  <p:custShowLst>
    <p:custShow name="warm" id="0">
      <p:sldLst/>
    </p:custShow>
    <p:custShow name="ahamyate bm" id="1">
      <p:sldLst/>
    </p:custShow>
    <p:custShow name="good pos" id="2">
      <p:sldLst/>
    </p:custShow>
    <p:custShow name="clostrum" id="3">
      <p:sldLst/>
    </p:custShow>
    <p:custShow name="bavare ghalat" id="4">
      <p:sldLst/>
    </p:custShow>
    <p:custShow name="saate ava3" id="5">
      <p:sldLst/>
    </p:custShow>
    <p:custShow name="rom" id="6">
      <p:sldLst/>
    </p:custShow>
    <p:custShow name="taghaza" id="7">
      <p:sldLst/>
    </p:custShow>
    <p:custShow name="Custom Show 12ahesh" id="8">
      <p:sldLst/>
    </p:custShow>
    <p:custShow name="bre" id="9">
      <p:sldLst/>
    </p:custShow>
    <p:custShow name="key point" id="10">
      <p:sldLst/>
    </p:custShow>
    <p:custShow name="مشفزا" id="11">
      <p:sldLst/>
    </p:custShow>
    <p:custShow name="breast sup" id="12">
      <p:sldLst/>
    </p:custShow>
    <p:custShow name="aid" id="13">
      <p:sldLst/>
    </p:custShow>
    <p:custShow name="ibfat" id="14">
      <p:sldLst/>
    </p:custShow>
    <p:custShow name="latch" id="15">
      <p:sldLst/>
    </p:custShow>
    <p:custShow name="posi" id="16">
      <p:sldLst/>
    </p:custShow>
    <p:custShow name="flat on back" id="17">
      <p:sldLst/>
    </p:custShow>
    <p:custShow name="pahlu" id="18">
      <p:sldLst/>
    </p:custShow>
    <p:custShow name="cradle" id="19">
      <p:sldLst/>
    </p:custShow>
    <p:custShow name="croos" id="20">
      <p:sldLst/>
    </p:custShow>
    <p:custShow name="under" id="21">
      <p:sldLst/>
    </p:custShow>
    <p:custShow name="side" id="22">
      <p:sldLst/>
    </p:custShow>
    <p:custShow name="پرهیز  در طی" id="23">
      <p:sldLst/>
    </p:custShow>
    <p:custShow name="صندلی" id="24">
      <p:sldLst/>
    </p:custShow>
    <p:custShow name="نشسته" id="25">
      <p:sldLst/>
    </p:custShow>
    <p:custShow name="پشت" id="26">
      <p:sldLst/>
    </p:custShow>
    <p:custShow name="نشستهوو" id="27">
      <p:sldLst/>
    </p:custShow>
    <p:custShow name="نکات کلیدی" id="28">
      <p:sldLst/>
    </p:custShow>
    <p:custShow name="پستان حمایت" id="29">
      <p:sldLst/>
    </p:custShow>
    <p:custShow name="Custom Show 1حمایییییییت" id="30">
      <p:sldLst/>
    </p:custShow>
    <p:custShow name="حوله" id="31">
      <p:sldLst/>
    </p:custShow>
    <p:custShow name="گرفتن" id="32">
      <p:sldLst/>
    </p:custShow>
    <p:custShow name="قلب موفق" id="33">
      <p:sldLst/>
    </p:custShow>
    <p:custShow name="بینی" id="34">
      <p:sldLst/>
    </p:custShow>
    <p:custShow name="دهان" id="35">
      <p:sldLst/>
    </p:custShow>
    <p:custShow name="lip smacking" id="36">
      <p:sldLst/>
    </p:custShow>
    <p:custShow name="123" id="37">
      <p:sldLst/>
    </p:custShow>
    <p:custShow name="بلع" id="38">
      <p:sldLst/>
    </p:custShow>
    <p:custShow name="good latch on" id="39">
      <p:sldLst/>
    </p:custShow>
    <p:custShow name="good lo" id="40">
      <p:sldLst/>
    </p:custShow>
    <p:custShow name="avoid" id="41">
      <p:sldLst/>
    </p:custShow>
    <p:custShow name="6" id="42">
      <p:sldLst/>
    </p:custShow>
    <p:custShow name="Custom Show 1وضعیت را حت مادرر" id="43">
      <p:sldLst/>
    </p:custShow>
    <p:custShow name="همسطح" id="44">
      <p:sldLst/>
    </p:custShow>
    <p:custShow name="sacral" id="45">
      <p:sldLst/>
    </p:custShow>
    <p:custShow name="positio bilo" id="46">
      <p:sldLst/>
    </p:custShow>
    <p:custShow name="ووضضععیتکارامد" id="47">
      <p:sldLst/>
    </p:custShow>
    <p:custShow name="sacralvv" id="48">
      <p:sldLst/>
    </p:custShow>
    <p:custShow name="مکیدن غلط" id="49">
      <p:sldLst/>
    </p:custShow>
    <p:custShow name="hedayate shirkhar" id="50">
      <p:sldLst/>
    </p:custShow>
    <p:custShow name="ntn" id="51">
      <p:sldLst/>
    </p:custShow>
    <p:custShow name="acymetri" id="52">
      <p:sldLst/>
    </p:custShow>
    <p:custShow name="cc" id="53">
      <p:sldLst/>
    </p:custShow>
    <p:custShow name="دست" id="54">
      <p:sldLst/>
    </p:custShow>
    <p:custShow name="hand father" id="55">
      <p:sldLst/>
    </p:custShow>
    <p:custShow name="ساک" id="56">
      <p:sldLst/>
    </p:custShow>
    <p:custShow name="بالش" id="57">
      <p:sldLst/>
    </p:custShow>
    <p:custShow name=" رها" id="58">
      <p:sldLst/>
    </p:custShow>
    <p:custShow name="بازتاب" id="59">
      <p:sldLst/>
    </p:custShow>
    <p:custShow name="مکیدن ارام عمیق" id="60">
      <p:sldLst/>
    </p:custShow>
    <p:custShow name="طولانی" id="61">
      <p:sldLst/>
    </p:custShow>
    <p:custShow name="ideal latch" id="62">
      <p:sldLst/>
    </p:custShow>
    <p:custShow name="bc" id="63">
      <p:sldLst/>
    </p:custShow>
    <p:custShow name="besr latch" id="64">
      <p:sldLst/>
    </p:custShow>
    <p:custShow name="drink" id="65">
      <p:sldLst/>
    </p:custShow>
    <p:custShow name="bc2" id="66">
      <p:sldLst/>
    </p:custShow>
    <p:custShow name="ماساژپستان" id="67">
      <p:sldLst/>
    </p:custShow>
    <p:custShow name="سرنگ" id="68">
      <p:sldLst/>
    </p:custShow>
    <p:custShow name="قاشق" id="69">
      <p:sldLst/>
    </p:custShow>
    <p:custShow name="پوش" id="70">
      <p:sldLst/>
    </p:custShow>
    <p:custShow name="روتیت" id="71">
      <p:sldLst/>
    </p:custShow>
    <p:custShow name="تعویض پستانها" id="72">
      <p:sldLst/>
    </p:custShow>
    <p:custShow name="switch" id="73">
      <p:sldLst/>
    </p:custShow>
    <p:custShow name="mildly flat" id="74">
      <p:sldLst/>
    </p:custShow>
    <p:custShow name="syrun" id="75">
      <p:sldLst/>
    </p:custShow>
    <p:custShow name="danestan" id="76">
      <p:sldLst/>
    </p:custShow>
    <p:custShow name="روند شیر دهی" id="77">
      <p:sldLst/>
    </p:custShow>
    <p:custShow name="hand head" id="78">
      <p:sldLst/>
    </p:custShow>
    <p:custShow name="new" id="79">
      <p:sldLst/>
    </p:custShow>
    <p:custShow name="newman" id="80">
      <p:sldLst/>
    </p:custShow>
    <p:custShow name="کروس" id="81">
      <p:sldLst/>
    </p:custShow>
    <p:custShow name="بزرگ" id="82">
      <p:sldLst/>
    </p:custShow>
    <p:custShow name="پمپ با ماساژ" id="83">
      <p:sldLst/>
    </p:custShow>
    <p:custShow name="الگوریتم" id="84">
      <p:sldLst/>
    </p:custShow>
    <p:custShow name="energy" id="85">
      <p:sldLst/>
    </p:custShow>
    <p:custShow name="مادر" id="86">
      <p:sldLst/>
    </p:custShow>
    <p:custShow name="کتاب" id="87">
      <p:sldLst/>
    </p:custShow>
    <p:custShow name="poor stamina" id="88">
      <p:sldLst/>
    </p:custShow>
    <p:custShow name="under urm" id="89">
      <p:sldLst/>
    </p:custShow>
    <p:custShow name="head suport" id="90">
      <p:sldLst/>
    </p:custShow>
    <p:custShow name="poor suck" id="91">
      <p:sldLst/>
    </p:custShow>
    <p:custShow name="فشردن پستان" id="92">
      <p:sldLst/>
    </p:custShow>
    <p:custShow name="bcc" id="93">
      <p:sldLst/>
    </p:custShow>
  </p:custShowLst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Untitled Section" id="{0F6DB15C-E121-4269-B147-70A4BFFA73CF}">
          <p14:sldIdLst>
            <p14:sldId id="258"/>
            <p14:sldId id="893"/>
            <p14:sldId id="895"/>
            <p14:sldId id="898"/>
            <p14:sldId id="894"/>
            <p14:sldId id="896"/>
            <p14:sldId id="899"/>
            <p14:sldId id="900"/>
            <p14:sldId id="901"/>
            <p14:sldId id="903"/>
            <p14:sldId id="904"/>
            <p14:sldId id="905"/>
            <p14:sldId id="915"/>
            <p14:sldId id="911"/>
            <p14:sldId id="906"/>
            <p14:sldId id="907"/>
            <p14:sldId id="908"/>
            <p14:sldId id="902"/>
            <p14:sldId id="910"/>
            <p14:sldId id="913"/>
            <p14:sldId id="9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8687" autoAdjust="0"/>
    <p:restoredTop sz="91382" autoAdjust="0"/>
  </p:normalViewPr>
  <p:slideViewPr>
    <p:cSldViewPr>
      <p:cViewPr varScale="1">
        <p:scale>
          <a:sx n="79" d="100"/>
          <a:sy n="79" d="100"/>
        </p:scale>
        <p:origin x="110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88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872"/>
    </p:cViewPr>
  </p:sorterViewPr>
  <p:notesViewPr>
    <p:cSldViewPr>
      <p:cViewPr varScale="1">
        <p:scale>
          <a:sx n="65" d="100"/>
          <a:sy n="65" d="100"/>
        </p:scale>
        <p:origin x="-262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13/03/1445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13/03/1445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8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99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51116" y="75416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8169" y="29935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8559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96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41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07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69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84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14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81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98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199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398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1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0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4451227" cy="2023254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68602" y="609601"/>
            <a:ext cx="2441519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451212" cy="3158347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8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AAD1EA49-8E96-4B9A-BEC6-BB3EB355D3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1D60126E-863F-4127-A02C-F4F707BC5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  <p:sldLayoutId id="2147484160" r:id="rId12"/>
    <p:sldLayoutId id="2147484161" r:id="rId13"/>
    <p:sldLayoutId id="2147484162" r:id="rId14"/>
    <p:sldLayoutId id="2147484163" r:id="rId15"/>
    <p:sldLayoutId id="2147484164" r:id="rId16"/>
    <p:sldLayoutId id="2147484165" r:id="rId17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tx1"/>
        </a:buClr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وکتور بسم الله الرحمن الرحیم - پیکتور مرجع فروش آثار گرافیک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958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4CE1BA-C84E-042F-2DDC-025BA4DAC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5796"/>
            <a:ext cx="9144000" cy="31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96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0F5C73-8411-E90D-E839-C4B76ECCF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9144000" cy="315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1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EE11-BE26-7716-AFAD-68847C7E2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85F5A1-5BEE-D01F-AA36-7CD51DEB8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7" y="0"/>
            <a:ext cx="89777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365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4432F-AD25-31DF-1F6A-87DF59692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658ACE-FAFB-8D2C-831D-98CCD9464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09" y="188640"/>
            <a:ext cx="8821381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73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E5C7-944A-C791-5286-0FCD64638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E706AD-3E7C-E0D7-4279-FD824A814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239"/>
            <a:ext cx="9144000" cy="658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64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FA17E-A135-5B3E-513F-0D97F2A43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48F672-CF88-9BEB-7CFB-5F3C30811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5" y="0"/>
            <a:ext cx="9044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06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A31BA-D42C-537B-930B-F322F3227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A28B8C-7A85-663A-D7A4-075371621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2" y="0"/>
            <a:ext cx="8992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383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EA82-DCE2-8EDA-1030-7FDDF625B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78FB34-7F56-FE01-E9DF-A6976E06D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41" y="561575"/>
            <a:ext cx="8545118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81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59C00-8060-698B-826E-B49A5066F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549912-0896-16C2-86CF-8B44CBB64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97"/>
            <a:ext cx="9144000" cy="682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75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A57E19-8A8B-D12D-5AC8-A5EB726E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124744"/>
            <a:ext cx="676875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42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294A1-C9AC-330A-0CC8-78D00F5A3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685332" y="692696"/>
            <a:ext cx="7773338" cy="7776864"/>
          </a:xfrm>
        </p:spPr>
        <p:txBody>
          <a:bodyPr>
            <a:normAutofit/>
          </a:bodyPr>
          <a:lstStyle/>
          <a:p>
            <a:r>
              <a:rPr lang="fa-IR" sz="2800" b="1" dirty="0"/>
              <a:t>مراقبت های ادغام یافته ناخوشی های اطفال </a:t>
            </a:r>
            <a:br>
              <a:rPr lang="fa-IR" sz="2800" b="1" dirty="0"/>
            </a:br>
            <a:r>
              <a:rPr lang="fa-IR" sz="2800" b="1" dirty="0"/>
              <a:t>    </a:t>
            </a:r>
            <a:br>
              <a:rPr lang="fa-IR" dirty="0"/>
            </a:br>
            <a:r>
              <a:rPr lang="fa-IR" sz="2000" dirty="0">
                <a:solidFill>
                  <a:srgbClr val="FF0000"/>
                </a:solidFill>
              </a:rPr>
              <a:t>(ارزیابی ، طبقه بندی  و درمان سرفه، تنفس مشکل و تب در کودک بیمار 2 ماهه تا 5 ساله)</a:t>
            </a:r>
            <a:br>
              <a:rPr lang="fa-IR" sz="2000" dirty="0">
                <a:solidFill>
                  <a:srgbClr val="FF0000"/>
                </a:solidFill>
              </a:rPr>
            </a:br>
            <a:br>
              <a:rPr lang="fa-IR" sz="2000" dirty="0">
                <a:solidFill>
                  <a:srgbClr val="FF0000"/>
                </a:solidFill>
              </a:rPr>
            </a:br>
            <a:br>
              <a:rPr lang="fa-IR" sz="2000" dirty="0">
                <a:solidFill>
                  <a:srgbClr val="FF0000"/>
                </a:solidFill>
              </a:rPr>
            </a:br>
            <a:br>
              <a:rPr lang="fa-IR" sz="2000" dirty="0">
                <a:solidFill>
                  <a:srgbClr val="FF0000"/>
                </a:solidFill>
              </a:rPr>
            </a:br>
            <a:r>
              <a:rPr lang="fa-IR" b="1" dirty="0"/>
              <a:t>هاجربراتی کارشناس سلامت کودکان</a:t>
            </a:r>
            <a:br>
              <a:rPr lang="fa-IR" sz="2000" dirty="0">
                <a:solidFill>
                  <a:srgbClr val="FF0000"/>
                </a:solidFill>
              </a:rPr>
            </a:br>
            <a:br>
              <a:rPr lang="fa-IR" sz="2000" dirty="0">
                <a:solidFill>
                  <a:srgbClr val="FF0000"/>
                </a:solidFill>
              </a:rPr>
            </a:br>
            <a:r>
              <a:rPr lang="fa-IR" sz="2000" b="1" dirty="0">
                <a:solidFill>
                  <a:srgbClr val="FF0000"/>
                </a:solidFill>
              </a:rPr>
              <a:t>مهرماه 1402</a:t>
            </a:r>
            <a:br>
              <a:rPr lang="fa-IR" sz="2000" dirty="0">
                <a:solidFill>
                  <a:srgbClr val="FF0000"/>
                </a:solidFill>
              </a:rPr>
            </a:br>
            <a:br>
              <a:rPr lang="fa-IR" sz="2400" dirty="0"/>
            </a:br>
            <a:br>
              <a:rPr lang="fa-IR" dirty="0"/>
            </a:br>
            <a:r>
              <a:rPr lang="fa-IR" dirty="0"/>
              <a:t> </a:t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326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A99E9-86C2-3AF8-AE85-737E4F1E0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4754697"/>
          </a:xfrm>
        </p:spPr>
        <p:txBody>
          <a:bodyPr>
            <a:normAutofit/>
          </a:bodyPr>
          <a:lstStyle/>
          <a:p>
            <a:pPr algn="r"/>
            <a:r>
              <a:rPr lang="fa-IR" dirty="0"/>
              <a:t>                                </a:t>
            </a:r>
            <a:r>
              <a:rPr lang="fa-IR" dirty="0">
                <a:highlight>
                  <a:srgbClr val="00FFFF"/>
                </a:highlight>
              </a:rPr>
              <a:t> علائم خطر:  </a:t>
            </a:r>
            <a:br>
              <a:rPr lang="fa-IR" dirty="0"/>
            </a:br>
            <a:r>
              <a:rPr lang="fa-IR" dirty="0"/>
              <a:t>در صورت وجود علایم زیر باید فورا برگردد:</a:t>
            </a:r>
            <a:br>
              <a:rPr lang="fa-IR" dirty="0"/>
            </a:br>
            <a:r>
              <a:rPr lang="fa-IR" dirty="0">
                <a:solidFill>
                  <a:srgbClr val="FF0000"/>
                </a:solidFill>
              </a:rPr>
              <a:t>تنفس تند 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تنفس مشکل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عدم تحمل خوراکی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شدیدتر شدن بیماری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ادامه تب</a:t>
            </a:r>
            <a:br>
              <a:rPr lang="fa-IR" dirty="0">
                <a:solidFill>
                  <a:srgbClr val="FF0000"/>
                </a:solidFill>
              </a:rPr>
            </a:br>
            <a:br>
              <a:rPr lang="fa-IR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43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95B8-E31D-3D7A-E393-494E9F077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1BC771-92A9-63EB-9EC8-326D1FE5C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950"/>
            <a:ext cx="9144000" cy="622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64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6E0DD-D0AD-D4C7-4911-C5D59B34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سرفه یا تنفس مشکل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15CA65-FDED-FC89-4D83-E3B517523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13" y="2214695"/>
            <a:ext cx="8070574" cy="402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8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4E9A84-6859-C2D0-BE81-1D4364860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104" y="0"/>
            <a:ext cx="45597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82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1713D-CE67-18C8-5814-3757E420C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518674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1CC780-4D5E-2156-3D18-76D8C1727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02"/>
            <a:ext cx="9144000" cy="680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63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93F1EB-793A-576C-DCA0-54AFCA5A6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048" y="1299865"/>
            <a:ext cx="5753903" cy="425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92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EEBBD-D71F-D77D-2B2C-EB62CB0BC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DF4770-2AE0-CA57-4C73-A77EBFAB3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3" y="0"/>
            <a:ext cx="90110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26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BC10DE-81C9-D4FB-84D8-C39EE0692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4349"/>
            <a:ext cx="9144000" cy="242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26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C6F38-D5B3-E00E-0B8C-538BFA899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039F7-93C4-F5B1-ADD7-7046D9714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8" y="0"/>
            <a:ext cx="9031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75382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17520</TotalTime>
  <Words>86</Words>
  <Application>Microsoft Office PowerPoint</Application>
  <PresentationFormat>On-screen Show (4:3)</PresentationFormat>
  <Paragraphs>3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  <vt:variant>
        <vt:lpstr>Custom Shows</vt:lpstr>
      </vt:variant>
      <vt:variant>
        <vt:i4>94</vt:i4>
      </vt:variant>
    </vt:vector>
  </HeadingPairs>
  <TitlesOfParts>
    <vt:vector size="119" baseType="lpstr">
      <vt:lpstr>Arial</vt:lpstr>
      <vt:lpstr>Calibri</vt:lpstr>
      <vt:lpstr>Tw Cen MT</vt:lpstr>
      <vt:lpstr>Droplet</vt:lpstr>
      <vt:lpstr>PowerPoint Presentation</vt:lpstr>
      <vt:lpstr>مراقبت های ادغام یافته ناخوشی های اطفال       (ارزیابی ، طبقه بندی  و درمان سرفه، تنفس مشکل و تب در کودک بیمار 2 ماهه تا 5 ساله)    هاجربراتی کارشناس سلامت کودکان  مهرماه 1402     </vt:lpstr>
      <vt:lpstr>سرفه یا تنفس مشکل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علائم خطر:   در صورت وجود علایم زیر باید فورا برگردد: تنفس تند  تنفس مشکل عدم تحمل خوراکی شدیدتر شدن بیماری ادامه تب  </vt:lpstr>
      <vt:lpstr>PowerPoint Presentation</vt:lpstr>
      <vt:lpstr>warm</vt:lpstr>
      <vt:lpstr>ahamyate bm</vt:lpstr>
      <vt:lpstr>good pos</vt:lpstr>
      <vt:lpstr>clostrum</vt:lpstr>
      <vt:lpstr>bavare ghalat</vt:lpstr>
      <vt:lpstr>saate ava3</vt:lpstr>
      <vt:lpstr>rom</vt:lpstr>
      <vt:lpstr>taghaza</vt:lpstr>
      <vt:lpstr>Custom Show 12ahesh</vt:lpstr>
      <vt:lpstr>bre</vt:lpstr>
      <vt:lpstr>key point</vt:lpstr>
      <vt:lpstr>مشفزا</vt:lpstr>
      <vt:lpstr>breast sup</vt:lpstr>
      <vt:lpstr>aid</vt:lpstr>
      <vt:lpstr>ibfat</vt:lpstr>
      <vt:lpstr>latch</vt:lpstr>
      <vt:lpstr>posi</vt:lpstr>
      <vt:lpstr>flat on back</vt:lpstr>
      <vt:lpstr>pahlu</vt:lpstr>
      <vt:lpstr>cradle</vt:lpstr>
      <vt:lpstr>croos</vt:lpstr>
      <vt:lpstr>under</vt:lpstr>
      <vt:lpstr>side</vt:lpstr>
      <vt:lpstr>پرهیز  در طی</vt:lpstr>
      <vt:lpstr>صندلی</vt:lpstr>
      <vt:lpstr>نشسته</vt:lpstr>
      <vt:lpstr>پشت</vt:lpstr>
      <vt:lpstr>نشستهوو</vt:lpstr>
      <vt:lpstr>نکات کلیدی</vt:lpstr>
      <vt:lpstr>پستان حمایت</vt:lpstr>
      <vt:lpstr>Custom Show 1حمایییییییت</vt:lpstr>
      <vt:lpstr>حوله</vt:lpstr>
      <vt:lpstr>گرفتن</vt:lpstr>
      <vt:lpstr>قلب موفق</vt:lpstr>
      <vt:lpstr>بینی</vt:lpstr>
      <vt:lpstr>دهان</vt:lpstr>
      <vt:lpstr>lip smacking</vt:lpstr>
      <vt:lpstr>123</vt:lpstr>
      <vt:lpstr>بلع</vt:lpstr>
      <vt:lpstr>good latch on</vt:lpstr>
      <vt:lpstr>good lo</vt:lpstr>
      <vt:lpstr>avoid</vt:lpstr>
      <vt:lpstr>6</vt:lpstr>
      <vt:lpstr>Custom Show 1وضعیت را حت مادرر</vt:lpstr>
      <vt:lpstr>همسطح</vt:lpstr>
      <vt:lpstr>sacral</vt:lpstr>
      <vt:lpstr>positio bilo</vt:lpstr>
      <vt:lpstr>ووضضععیتکارامد</vt:lpstr>
      <vt:lpstr>sacralvv</vt:lpstr>
      <vt:lpstr>مکیدن غلط</vt:lpstr>
      <vt:lpstr>hedayate shirkhar</vt:lpstr>
      <vt:lpstr>ntn</vt:lpstr>
      <vt:lpstr>acymetri</vt:lpstr>
      <vt:lpstr>cc</vt:lpstr>
      <vt:lpstr>دست</vt:lpstr>
      <vt:lpstr>hand father</vt:lpstr>
      <vt:lpstr>ساک</vt:lpstr>
      <vt:lpstr>بالش</vt:lpstr>
      <vt:lpstr> رها</vt:lpstr>
      <vt:lpstr>بازتاب</vt:lpstr>
      <vt:lpstr>مکیدن ارام عمیق</vt:lpstr>
      <vt:lpstr>طولانی</vt:lpstr>
      <vt:lpstr>ideal latch</vt:lpstr>
      <vt:lpstr>bc</vt:lpstr>
      <vt:lpstr>besr latch</vt:lpstr>
      <vt:lpstr>drink</vt:lpstr>
      <vt:lpstr>bc2</vt:lpstr>
      <vt:lpstr>ماساژپستان</vt:lpstr>
      <vt:lpstr>سرنگ</vt:lpstr>
      <vt:lpstr>قاشق</vt:lpstr>
      <vt:lpstr>پوش</vt:lpstr>
      <vt:lpstr>روتیت</vt:lpstr>
      <vt:lpstr>تعویض پستانها</vt:lpstr>
      <vt:lpstr>switch</vt:lpstr>
      <vt:lpstr>mildly flat</vt:lpstr>
      <vt:lpstr>syrun</vt:lpstr>
      <vt:lpstr>danestan</vt:lpstr>
      <vt:lpstr>روند شیر دهی</vt:lpstr>
      <vt:lpstr>hand head</vt:lpstr>
      <vt:lpstr>new</vt:lpstr>
      <vt:lpstr>newman</vt:lpstr>
      <vt:lpstr>کروس</vt:lpstr>
      <vt:lpstr>بزرگ</vt:lpstr>
      <vt:lpstr>پمپ با ماساژ</vt:lpstr>
      <vt:lpstr>الگوریتم</vt:lpstr>
      <vt:lpstr>energy</vt:lpstr>
      <vt:lpstr>مادر</vt:lpstr>
      <vt:lpstr>کتاب</vt:lpstr>
      <vt:lpstr>poor stamina</vt:lpstr>
      <vt:lpstr>under urm</vt:lpstr>
      <vt:lpstr>head suport</vt:lpstr>
      <vt:lpstr>poor suck</vt:lpstr>
      <vt:lpstr>فشردن پستان</vt:lpstr>
      <vt:lpstr>bcc</vt:lpstr>
    </vt:vector>
  </TitlesOfParts>
  <Company>Office07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mashhadkaveh</cp:lastModifiedBy>
  <cp:revision>1456</cp:revision>
  <dcterms:created xsi:type="dcterms:W3CDTF">2012-04-07T08:49:36Z</dcterms:created>
  <dcterms:modified xsi:type="dcterms:W3CDTF">2023-09-27T07:23:25Z</dcterms:modified>
</cp:coreProperties>
</file>