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ppt/diagrams/data30.xml" ContentType="application/vnd.openxmlformats-officedocument.drawingml.diagramData+xml"/>
  <Override PartName="/ppt/diagrams/layout30.xml" ContentType="application/vnd.openxmlformats-officedocument.drawingml.diagramLayout+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30.xml" ContentType="application/vnd.ms-office.drawingml.diagramDrawing+xml"/>
  <Override PartName="/ppt/diagrams/data31.xml" ContentType="application/vnd.openxmlformats-officedocument.drawingml.diagramData+xml"/>
  <Override PartName="/ppt/diagrams/layout31.xml" ContentType="application/vnd.openxmlformats-officedocument.drawingml.diagramLayout+xml"/>
  <Override PartName="/ppt/diagrams/quickStyle31.xml" ContentType="application/vnd.openxmlformats-officedocument.drawingml.diagramStyle+xml"/>
  <Override PartName="/ppt/diagrams/colors31.xml" ContentType="application/vnd.openxmlformats-officedocument.drawingml.diagramColors+xml"/>
  <Override PartName="/ppt/diagrams/drawing31.xml" ContentType="application/vnd.ms-office.drawingml.diagramDrawing+xml"/>
  <Override PartName="/ppt/diagrams/data32.xml" ContentType="application/vnd.openxmlformats-officedocument.drawingml.diagramData+xml"/>
  <Override PartName="/ppt/diagrams/layout32.xml" ContentType="application/vnd.openxmlformats-officedocument.drawingml.diagramLayout+xml"/>
  <Override PartName="/ppt/diagrams/quickStyle32.xml" ContentType="application/vnd.openxmlformats-officedocument.drawingml.diagramStyle+xml"/>
  <Override PartName="/ppt/diagrams/colors32.xml" ContentType="application/vnd.openxmlformats-officedocument.drawingml.diagramColors+xml"/>
  <Override PartName="/ppt/diagrams/drawing32.xml" ContentType="application/vnd.ms-office.drawingml.diagramDrawing+xml"/>
  <Override PartName="/ppt/diagrams/data33.xml" ContentType="application/vnd.openxmlformats-officedocument.drawingml.diagramData+xml"/>
  <Override PartName="/ppt/diagrams/layout33.xml" ContentType="application/vnd.openxmlformats-officedocument.drawingml.diagramLayout+xml"/>
  <Override PartName="/ppt/diagrams/quickStyle33.xml" ContentType="application/vnd.openxmlformats-officedocument.drawingml.diagramStyle+xml"/>
  <Override PartName="/ppt/diagrams/colors33.xml" ContentType="application/vnd.openxmlformats-officedocument.drawingml.diagramColors+xml"/>
  <Override PartName="/ppt/diagrams/drawing33.xml" ContentType="application/vnd.ms-office.drawingml.diagramDrawing+xml"/>
  <Override PartName="/ppt/diagrams/data34.xml" ContentType="application/vnd.openxmlformats-officedocument.drawingml.diagramData+xml"/>
  <Override PartName="/ppt/diagrams/layout34.xml" ContentType="application/vnd.openxmlformats-officedocument.drawingml.diagramLayout+xml"/>
  <Override PartName="/ppt/diagrams/quickStyle34.xml" ContentType="application/vnd.openxmlformats-officedocument.drawingml.diagramStyle+xml"/>
  <Override PartName="/ppt/diagrams/colors34.xml" ContentType="application/vnd.openxmlformats-officedocument.drawingml.diagramColors+xml"/>
  <Override PartName="/ppt/diagrams/drawing34.xml" ContentType="application/vnd.ms-office.drawingml.diagramDrawing+xml"/>
  <Override PartName="/ppt/diagrams/data35.xml" ContentType="application/vnd.openxmlformats-officedocument.drawingml.diagramData+xml"/>
  <Override PartName="/ppt/diagrams/layout35.xml" ContentType="application/vnd.openxmlformats-officedocument.drawingml.diagramLayout+xml"/>
  <Override PartName="/ppt/diagrams/quickStyle35.xml" ContentType="application/vnd.openxmlformats-officedocument.drawingml.diagramStyle+xml"/>
  <Override PartName="/ppt/diagrams/colors35.xml" ContentType="application/vnd.openxmlformats-officedocument.drawingml.diagramColors+xml"/>
  <Override PartName="/ppt/diagrams/drawing35.xml" ContentType="application/vnd.ms-office.drawingml.diagramDrawing+xml"/>
  <Override PartName="/ppt/diagrams/data36.xml" ContentType="application/vnd.openxmlformats-officedocument.drawingml.diagramData+xml"/>
  <Override PartName="/ppt/diagrams/layout36.xml" ContentType="application/vnd.openxmlformats-officedocument.drawingml.diagramLayout+xml"/>
  <Override PartName="/ppt/diagrams/quickStyle36.xml" ContentType="application/vnd.openxmlformats-officedocument.drawingml.diagramStyle+xml"/>
  <Override PartName="/ppt/diagrams/colors36.xml" ContentType="application/vnd.openxmlformats-officedocument.drawingml.diagramColors+xml"/>
  <Override PartName="/ppt/diagrams/drawing36.xml" ContentType="application/vnd.ms-office.drawingml.diagramDrawing+xml"/>
  <Override PartName="/ppt/diagrams/data37.xml" ContentType="application/vnd.openxmlformats-officedocument.drawingml.diagramData+xml"/>
  <Override PartName="/ppt/diagrams/layout37.xml" ContentType="application/vnd.openxmlformats-officedocument.drawingml.diagramLayout+xml"/>
  <Override PartName="/ppt/diagrams/quickStyle37.xml" ContentType="application/vnd.openxmlformats-officedocument.drawingml.diagramStyle+xml"/>
  <Override PartName="/ppt/diagrams/colors37.xml" ContentType="application/vnd.openxmlformats-officedocument.drawingml.diagramColors+xml"/>
  <Override PartName="/ppt/diagrams/drawing37.xml" ContentType="application/vnd.ms-office.drawingml.diagramDrawing+xml"/>
  <Override PartName="/ppt/diagrams/data38.xml" ContentType="application/vnd.openxmlformats-officedocument.drawingml.diagramData+xml"/>
  <Override PartName="/ppt/diagrams/layout38.xml" ContentType="application/vnd.openxmlformats-officedocument.drawingml.diagramLayout+xml"/>
  <Override PartName="/ppt/diagrams/quickStyle38.xml" ContentType="application/vnd.openxmlformats-officedocument.drawingml.diagramStyle+xml"/>
  <Override PartName="/ppt/diagrams/colors38.xml" ContentType="application/vnd.openxmlformats-officedocument.drawingml.diagramColors+xml"/>
  <Override PartName="/ppt/diagrams/drawing38.xml" ContentType="application/vnd.ms-office.drawingml.diagramDrawing+xml"/>
  <Override PartName="/ppt/diagrams/data39.xml" ContentType="application/vnd.openxmlformats-officedocument.drawingml.diagramData+xml"/>
  <Override PartName="/ppt/diagrams/layout39.xml" ContentType="application/vnd.openxmlformats-officedocument.drawingml.diagramLayout+xml"/>
  <Override PartName="/ppt/diagrams/quickStyle39.xml" ContentType="application/vnd.openxmlformats-officedocument.drawingml.diagramStyle+xml"/>
  <Override PartName="/ppt/diagrams/colors39.xml" ContentType="application/vnd.openxmlformats-officedocument.drawingml.diagramColors+xml"/>
  <Override PartName="/ppt/diagrams/drawing39.xml" ContentType="application/vnd.ms-office.drawingml.diagramDrawing+xml"/>
  <Override PartName="/ppt/diagrams/data40.xml" ContentType="application/vnd.openxmlformats-officedocument.drawingml.diagramData+xml"/>
  <Override PartName="/ppt/diagrams/layout40.xml" ContentType="application/vnd.openxmlformats-officedocument.drawingml.diagramLayout+xml"/>
  <Override PartName="/ppt/diagrams/quickStyle40.xml" ContentType="application/vnd.openxmlformats-officedocument.drawingml.diagramStyle+xml"/>
  <Override PartName="/ppt/diagrams/colors40.xml" ContentType="application/vnd.openxmlformats-officedocument.drawingml.diagramColors+xml"/>
  <Override PartName="/ppt/diagrams/drawing40.xml" ContentType="application/vnd.ms-office.drawingml.diagramDrawing+xml"/>
  <Override PartName="/ppt/diagrams/data41.xml" ContentType="application/vnd.openxmlformats-officedocument.drawingml.diagramData+xml"/>
  <Override PartName="/ppt/diagrams/layout41.xml" ContentType="application/vnd.openxmlformats-officedocument.drawingml.diagramLayout+xml"/>
  <Override PartName="/ppt/diagrams/quickStyle41.xml" ContentType="application/vnd.openxmlformats-officedocument.drawingml.diagramStyle+xml"/>
  <Override PartName="/ppt/diagrams/colors41.xml" ContentType="application/vnd.openxmlformats-officedocument.drawingml.diagramColors+xml"/>
  <Override PartName="/ppt/diagrams/drawing41.xml" ContentType="application/vnd.ms-office.drawingml.diagramDrawing+xml"/>
  <Override PartName="/ppt/diagrams/data42.xml" ContentType="application/vnd.openxmlformats-officedocument.drawingml.diagramData+xml"/>
  <Override PartName="/ppt/diagrams/layout42.xml" ContentType="application/vnd.openxmlformats-officedocument.drawingml.diagramLayout+xml"/>
  <Override PartName="/ppt/diagrams/quickStyle42.xml" ContentType="application/vnd.openxmlformats-officedocument.drawingml.diagramStyle+xml"/>
  <Override PartName="/ppt/diagrams/colors42.xml" ContentType="application/vnd.openxmlformats-officedocument.drawingml.diagramColors+xml"/>
  <Override PartName="/ppt/diagrams/drawing42.xml" ContentType="application/vnd.ms-office.drawingml.diagramDrawing+xml"/>
  <Override PartName="/ppt/diagrams/data43.xml" ContentType="application/vnd.openxmlformats-officedocument.drawingml.diagramData+xml"/>
  <Override PartName="/ppt/diagrams/layout43.xml" ContentType="application/vnd.openxmlformats-officedocument.drawingml.diagramLayout+xml"/>
  <Override PartName="/ppt/diagrams/quickStyle43.xml" ContentType="application/vnd.openxmlformats-officedocument.drawingml.diagramStyle+xml"/>
  <Override PartName="/ppt/diagrams/colors43.xml" ContentType="application/vnd.openxmlformats-officedocument.drawingml.diagramColors+xml"/>
  <Override PartName="/ppt/diagrams/drawing43.xml" ContentType="application/vnd.ms-office.drawingml.diagramDrawing+xml"/>
  <Override PartName="/ppt/diagrams/data44.xml" ContentType="application/vnd.openxmlformats-officedocument.drawingml.diagramData+xml"/>
  <Override PartName="/ppt/diagrams/layout44.xml" ContentType="application/vnd.openxmlformats-officedocument.drawingml.diagramLayout+xml"/>
  <Override PartName="/ppt/diagrams/quickStyle44.xml" ContentType="application/vnd.openxmlformats-officedocument.drawingml.diagramStyle+xml"/>
  <Override PartName="/ppt/diagrams/colors44.xml" ContentType="application/vnd.openxmlformats-officedocument.drawingml.diagramColors+xml"/>
  <Override PartName="/ppt/diagrams/drawing44.xml" ContentType="application/vnd.ms-office.drawingml.diagramDrawing+xml"/>
  <Override PartName="/ppt/diagrams/data45.xml" ContentType="application/vnd.openxmlformats-officedocument.drawingml.diagramData+xml"/>
  <Override PartName="/ppt/diagrams/layout45.xml" ContentType="application/vnd.openxmlformats-officedocument.drawingml.diagramLayout+xml"/>
  <Override PartName="/ppt/diagrams/quickStyle45.xml" ContentType="application/vnd.openxmlformats-officedocument.drawingml.diagramStyle+xml"/>
  <Override PartName="/ppt/diagrams/colors45.xml" ContentType="application/vnd.openxmlformats-officedocument.drawingml.diagramColors+xml"/>
  <Override PartName="/ppt/diagrams/drawing45.xml" ContentType="application/vnd.ms-office.drawingml.diagramDrawing+xml"/>
  <Override PartName="/ppt/diagrams/data46.xml" ContentType="application/vnd.openxmlformats-officedocument.drawingml.diagramData+xml"/>
  <Override PartName="/ppt/diagrams/layout46.xml" ContentType="application/vnd.openxmlformats-officedocument.drawingml.diagramLayout+xml"/>
  <Override PartName="/ppt/diagrams/quickStyle46.xml" ContentType="application/vnd.openxmlformats-officedocument.drawingml.diagramStyle+xml"/>
  <Override PartName="/ppt/diagrams/colors46.xml" ContentType="application/vnd.openxmlformats-officedocument.drawingml.diagramColors+xml"/>
  <Override PartName="/ppt/diagrams/drawing46.xml" ContentType="application/vnd.ms-office.drawingml.diagramDrawing+xml"/>
  <Override PartName="/ppt/diagrams/data47.xml" ContentType="application/vnd.openxmlformats-officedocument.drawingml.diagramData+xml"/>
  <Override PartName="/ppt/diagrams/layout47.xml" ContentType="application/vnd.openxmlformats-officedocument.drawingml.diagramLayout+xml"/>
  <Override PartName="/ppt/diagrams/quickStyle47.xml" ContentType="application/vnd.openxmlformats-officedocument.drawingml.diagramStyle+xml"/>
  <Override PartName="/ppt/diagrams/colors47.xml" ContentType="application/vnd.openxmlformats-officedocument.drawingml.diagramColors+xml"/>
  <Override PartName="/ppt/diagrams/drawing47.xml" ContentType="application/vnd.ms-office.drawingml.diagramDrawing+xml"/>
  <Override PartName="/ppt/diagrams/data48.xml" ContentType="application/vnd.openxmlformats-officedocument.drawingml.diagramData+xml"/>
  <Override PartName="/ppt/diagrams/layout48.xml" ContentType="application/vnd.openxmlformats-officedocument.drawingml.diagramLayout+xml"/>
  <Override PartName="/ppt/diagrams/quickStyle48.xml" ContentType="application/vnd.openxmlformats-officedocument.drawingml.diagramStyle+xml"/>
  <Override PartName="/ppt/diagrams/colors48.xml" ContentType="application/vnd.openxmlformats-officedocument.drawingml.diagramColors+xml"/>
  <Override PartName="/ppt/diagrams/drawing48.xml" ContentType="application/vnd.ms-office.drawingml.diagramDrawing+xml"/>
  <Override PartName="/ppt/diagrams/data49.xml" ContentType="application/vnd.openxmlformats-officedocument.drawingml.diagramData+xml"/>
  <Override PartName="/ppt/diagrams/layout49.xml" ContentType="application/vnd.openxmlformats-officedocument.drawingml.diagramLayout+xml"/>
  <Override PartName="/ppt/diagrams/quickStyle49.xml" ContentType="application/vnd.openxmlformats-officedocument.drawingml.diagramStyle+xml"/>
  <Override PartName="/ppt/diagrams/colors49.xml" ContentType="application/vnd.openxmlformats-officedocument.drawingml.diagramColors+xml"/>
  <Override PartName="/ppt/diagrams/drawing49.xml" ContentType="application/vnd.ms-office.drawingml.diagramDrawing+xml"/>
  <Override PartName="/ppt/diagrams/data50.xml" ContentType="application/vnd.openxmlformats-officedocument.drawingml.diagramData+xml"/>
  <Override PartName="/ppt/diagrams/layout50.xml" ContentType="application/vnd.openxmlformats-officedocument.drawingml.diagramLayout+xml"/>
  <Override PartName="/ppt/diagrams/quickStyle50.xml" ContentType="application/vnd.openxmlformats-officedocument.drawingml.diagramStyle+xml"/>
  <Override PartName="/ppt/diagrams/colors50.xml" ContentType="application/vnd.openxmlformats-officedocument.drawingml.diagramColors+xml"/>
  <Override PartName="/ppt/diagrams/drawing50.xml" ContentType="application/vnd.ms-office.drawingml.diagramDrawing+xml"/>
  <Override PartName="/ppt/diagrams/data51.xml" ContentType="application/vnd.openxmlformats-officedocument.drawingml.diagramData+xml"/>
  <Override PartName="/ppt/diagrams/layout51.xml" ContentType="application/vnd.openxmlformats-officedocument.drawingml.diagramLayout+xml"/>
  <Override PartName="/ppt/diagrams/quickStyle51.xml" ContentType="application/vnd.openxmlformats-officedocument.drawingml.diagramStyle+xml"/>
  <Override PartName="/ppt/diagrams/colors51.xml" ContentType="application/vnd.openxmlformats-officedocument.drawingml.diagramColors+xml"/>
  <Override PartName="/ppt/diagrams/drawing51.xml" ContentType="application/vnd.ms-office.drawingml.diagramDrawing+xml"/>
  <Override PartName="/ppt/diagrams/data52.xml" ContentType="application/vnd.openxmlformats-officedocument.drawingml.diagramData+xml"/>
  <Override PartName="/ppt/diagrams/layout52.xml" ContentType="application/vnd.openxmlformats-officedocument.drawingml.diagramLayout+xml"/>
  <Override PartName="/ppt/diagrams/quickStyle52.xml" ContentType="application/vnd.openxmlformats-officedocument.drawingml.diagramStyle+xml"/>
  <Override PartName="/ppt/diagrams/colors52.xml" ContentType="application/vnd.openxmlformats-officedocument.drawingml.diagramColors+xml"/>
  <Override PartName="/ppt/diagrams/drawing52.xml" ContentType="application/vnd.ms-office.drawingml.diagramDrawing+xml"/>
  <Override PartName="/ppt/diagrams/data53.xml" ContentType="application/vnd.openxmlformats-officedocument.drawingml.diagramData+xml"/>
  <Override PartName="/ppt/diagrams/layout53.xml" ContentType="application/vnd.openxmlformats-officedocument.drawingml.diagramLayout+xml"/>
  <Override PartName="/ppt/diagrams/quickStyle53.xml" ContentType="application/vnd.openxmlformats-officedocument.drawingml.diagramStyle+xml"/>
  <Override PartName="/ppt/diagrams/colors53.xml" ContentType="application/vnd.openxmlformats-officedocument.drawingml.diagramColors+xml"/>
  <Override PartName="/ppt/diagrams/drawing53.xml" ContentType="application/vnd.ms-office.drawingml.diagramDrawing+xml"/>
  <Override PartName="/ppt/diagrams/data54.xml" ContentType="application/vnd.openxmlformats-officedocument.drawingml.diagramData+xml"/>
  <Override PartName="/ppt/diagrams/layout54.xml" ContentType="application/vnd.openxmlformats-officedocument.drawingml.diagramLayout+xml"/>
  <Override PartName="/ppt/diagrams/quickStyle54.xml" ContentType="application/vnd.openxmlformats-officedocument.drawingml.diagramStyle+xml"/>
  <Override PartName="/ppt/diagrams/colors54.xml" ContentType="application/vnd.openxmlformats-officedocument.drawingml.diagramColors+xml"/>
  <Override PartName="/ppt/diagrams/drawing54.xml" ContentType="application/vnd.ms-office.drawingml.diagramDrawing+xml"/>
  <Override PartName="/ppt/diagrams/data55.xml" ContentType="application/vnd.openxmlformats-officedocument.drawingml.diagramData+xml"/>
  <Override PartName="/ppt/diagrams/layout55.xml" ContentType="application/vnd.openxmlformats-officedocument.drawingml.diagramLayout+xml"/>
  <Override PartName="/ppt/diagrams/quickStyle55.xml" ContentType="application/vnd.openxmlformats-officedocument.drawingml.diagramStyle+xml"/>
  <Override PartName="/ppt/diagrams/colors55.xml" ContentType="application/vnd.openxmlformats-officedocument.drawingml.diagramColors+xml"/>
  <Override PartName="/ppt/diagrams/drawing55.xml" ContentType="application/vnd.ms-office.drawingml.diagramDrawing+xml"/>
  <Override PartName="/ppt/diagrams/data56.xml" ContentType="application/vnd.openxmlformats-officedocument.drawingml.diagramData+xml"/>
  <Override PartName="/ppt/diagrams/layout56.xml" ContentType="application/vnd.openxmlformats-officedocument.drawingml.diagramLayout+xml"/>
  <Override PartName="/ppt/diagrams/quickStyle56.xml" ContentType="application/vnd.openxmlformats-officedocument.drawingml.diagramStyle+xml"/>
  <Override PartName="/ppt/diagrams/colors56.xml" ContentType="application/vnd.openxmlformats-officedocument.drawingml.diagramColors+xml"/>
  <Override PartName="/ppt/diagrams/drawing56.xml" ContentType="application/vnd.ms-office.drawingml.diagramDrawing+xml"/>
  <Override PartName="/ppt/diagrams/data57.xml" ContentType="application/vnd.openxmlformats-officedocument.drawingml.diagramData+xml"/>
  <Override PartName="/ppt/diagrams/layout57.xml" ContentType="application/vnd.openxmlformats-officedocument.drawingml.diagramLayout+xml"/>
  <Override PartName="/ppt/diagrams/quickStyle57.xml" ContentType="application/vnd.openxmlformats-officedocument.drawingml.diagramStyle+xml"/>
  <Override PartName="/ppt/diagrams/colors57.xml" ContentType="application/vnd.openxmlformats-officedocument.drawingml.diagramColors+xml"/>
  <Override PartName="/ppt/diagrams/drawing57.xml" ContentType="application/vnd.ms-office.drawingml.diagramDrawing+xml"/>
  <Override PartName="/ppt/diagrams/data58.xml" ContentType="application/vnd.openxmlformats-officedocument.drawingml.diagramData+xml"/>
  <Override PartName="/ppt/diagrams/layout58.xml" ContentType="application/vnd.openxmlformats-officedocument.drawingml.diagramLayout+xml"/>
  <Override PartName="/ppt/diagrams/quickStyle58.xml" ContentType="application/vnd.openxmlformats-officedocument.drawingml.diagramStyle+xml"/>
  <Override PartName="/ppt/diagrams/colors58.xml" ContentType="application/vnd.openxmlformats-officedocument.drawingml.diagramColors+xml"/>
  <Override PartName="/ppt/diagrams/drawing58.xml" ContentType="application/vnd.ms-office.drawingml.diagramDrawing+xml"/>
  <Override PartName="/ppt/diagrams/data59.xml" ContentType="application/vnd.openxmlformats-officedocument.drawingml.diagramData+xml"/>
  <Override PartName="/ppt/diagrams/layout59.xml" ContentType="application/vnd.openxmlformats-officedocument.drawingml.diagramLayout+xml"/>
  <Override PartName="/ppt/diagrams/quickStyle59.xml" ContentType="application/vnd.openxmlformats-officedocument.drawingml.diagramStyle+xml"/>
  <Override PartName="/ppt/diagrams/colors59.xml" ContentType="application/vnd.openxmlformats-officedocument.drawingml.diagramColors+xml"/>
  <Override PartName="/ppt/diagrams/drawing59.xml" ContentType="application/vnd.ms-office.drawingml.diagramDrawing+xml"/>
  <Override PartName="/ppt/diagrams/data60.xml" ContentType="application/vnd.openxmlformats-officedocument.drawingml.diagramData+xml"/>
  <Override PartName="/ppt/diagrams/layout60.xml" ContentType="application/vnd.openxmlformats-officedocument.drawingml.diagramLayout+xml"/>
  <Override PartName="/ppt/diagrams/quickStyle60.xml" ContentType="application/vnd.openxmlformats-officedocument.drawingml.diagramStyle+xml"/>
  <Override PartName="/ppt/diagrams/colors60.xml" ContentType="application/vnd.openxmlformats-officedocument.drawingml.diagramColors+xml"/>
  <Override PartName="/ppt/diagrams/drawing60.xml" ContentType="application/vnd.ms-office.drawingml.diagramDrawing+xml"/>
  <Override PartName="/ppt/diagrams/data61.xml" ContentType="application/vnd.openxmlformats-officedocument.drawingml.diagramData+xml"/>
  <Override PartName="/ppt/diagrams/layout61.xml" ContentType="application/vnd.openxmlformats-officedocument.drawingml.diagramLayout+xml"/>
  <Override PartName="/ppt/diagrams/quickStyle61.xml" ContentType="application/vnd.openxmlformats-officedocument.drawingml.diagramStyle+xml"/>
  <Override PartName="/ppt/diagrams/colors61.xml" ContentType="application/vnd.openxmlformats-officedocument.drawingml.diagramColors+xml"/>
  <Override PartName="/ppt/diagrams/drawing61.xml" ContentType="application/vnd.ms-office.drawingml.diagramDrawing+xml"/>
  <Override PartName="/ppt/diagrams/data62.xml" ContentType="application/vnd.openxmlformats-officedocument.drawingml.diagramData+xml"/>
  <Override PartName="/ppt/diagrams/layout62.xml" ContentType="application/vnd.openxmlformats-officedocument.drawingml.diagramLayout+xml"/>
  <Override PartName="/ppt/diagrams/quickStyle62.xml" ContentType="application/vnd.openxmlformats-officedocument.drawingml.diagramStyle+xml"/>
  <Override PartName="/ppt/diagrams/colors62.xml" ContentType="application/vnd.openxmlformats-officedocument.drawingml.diagramColors+xml"/>
  <Override PartName="/ppt/diagrams/drawing62.xml" ContentType="application/vnd.ms-office.drawingml.diagramDrawing+xml"/>
  <Override PartName="/ppt/diagrams/data63.xml" ContentType="application/vnd.openxmlformats-officedocument.drawingml.diagramData+xml"/>
  <Override PartName="/ppt/diagrams/layout63.xml" ContentType="application/vnd.openxmlformats-officedocument.drawingml.diagramLayout+xml"/>
  <Override PartName="/ppt/diagrams/quickStyle63.xml" ContentType="application/vnd.openxmlformats-officedocument.drawingml.diagramStyle+xml"/>
  <Override PartName="/ppt/diagrams/colors63.xml" ContentType="application/vnd.openxmlformats-officedocument.drawingml.diagramColors+xml"/>
  <Override PartName="/ppt/diagrams/drawing6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335" r:id="rId2"/>
    <p:sldId id="336" r:id="rId3"/>
    <p:sldId id="330" r:id="rId4"/>
    <p:sldId id="258" r:id="rId5"/>
    <p:sldId id="259" r:id="rId6"/>
    <p:sldId id="260" r:id="rId7"/>
    <p:sldId id="261" r:id="rId8"/>
    <p:sldId id="262" r:id="rId9"/>
    <p:sldId id="263" r:id="rId10"/>
    <p:sldId id="264" r:id="rId11"/>
    <p:sldId id="265" r:id="rId12"/>
    <p:sldId id="266" r:id="rId13"/>
    <p:sldId id="333"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34" r:id="rId50"/>
    <p:sldId id="302" r:id="rId51"/>
    <p:sldId id="303" r:id="rId52"/>
    <p:sldId id="304" r:id="rId53"/>
    <p:sldId id="305" r:id="rId54"/>
    <p:sldId id="306" r:id="rId55"/>
    <p:sldId id="307" r:id="rId56"/>
    <p:sldId id="308" r:id="rId57"/>
    <p:sldId id="309" r:id="rId58"/>
    <p:sldId id="310" r:id="rId59"/>
    <p:sldId id="311" r:id="rId60"/>
    <p:sldId id="312" r:id="rId61"/>
    <p:sldId id="313" r:id="rId62"/>
    <p:sldId id="314" r:id="rId63"/>
    <p:sldId id="315" r:id="rId64"/>
    <p:sldId id="316" r:id="rId65"/>
    <p:sldId id="317" r:id="rId66"/>
    <p:sldId id="318" r:id="rId67"/>
    <p:sldId id="319" r:id="rId68"/>
    <p:sldId id="320" r:id="rId69"/>
    <p:sldId id="321" r:id="rId70"/>
    <p:sldId id="322" r:id="rId71"/>
    <p:sldId id="323" r:id="rId72"/>
    <p:sldId id="324" r:id="rId73"/>
    <p:sldId id="325" r:id="rId74"/>
    <p:sldId id="326" r:id="rId75"/>
    <p:sldId id="327" r:id="rId76"/>
    <p:sldId id="328" r:id="rId77"/>
    <p:sldId id="329" r:id="rId78"/>
    <p:sldId id="331" r:id="rId7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370C69DA-1C4A-497D-AB61-70CBA8D33665}">
          <p14:sldIdLst>
            <p14:sldId id="335"/>
            <p14:sldId id="336"/>
            <p14:sldId id="330"/>
            <p14:sldId id="258"/>
            <p14:sldId id="259"/>
            <p14:sldId id="260"/>
            <p14:sldId id="261"/>
            <p14:sldId id="262"/>
            <p14:sldId id="263"/>
            <p14:sldId id="264"/>
            <p14:sldId id="265"/>
            <p14:sldId id="266"/>
            <p14:sldId id="333"/>
            <p14:sldId id="267"/>
            <p14:sldId id="268"/>
            <p14:sldId id="269"/>
            <p14:sldId id="270"/>
            <p14:sldId id="271"/>
            <p14:sldId id="272"/>
            <p14:sldId id="273"/>
            <p14:sldId id="274"/>
            <p14:sldId id="275"/>
            <p14:sldId id="276"/>
            <p14:sldId id="277"/>
            <p14:sldId id="278"/>
            <p14:sldId id="279"/>
            <p14:sldId id="280"/>
            <p14:sldId id="281"/>
            <p14:sldId id="282"/>
            <p14:sldId id="283"/>
            <p14:sldId id="284"/>
            <p14:sldId id="285"/>
            <p14:sldId id="286"/>
            <p14:sldId id="287"/>
            <p14:sldId id="288"/>
            <p14:sldId id="289"/>
            <p14:sldId id="290"/>
            <p14:sldId id="291"/>
            <p14:sldId id="292"/>
            <p14:sldId id="293"/>
            <p14:sldId id="294"/>
            <p14:sldId id="295"/>
            <p14:sldId id="296"/>
            <p14:sldId id="297"/>
            <p14:sldId id="298"/>
            <p14:sldId id="299"/>
            <p14:sldId id="300"/>
            <p14:sldId id="301"/>
            <p14:sldId id="334"/>
            <p14:sldId id="302"/>
            <p14:sldId id="303"/>
            <p14:sldId id="304"/>
            <p14:sldId id="305"/>
            <p14:sldId id="306"/>
            <p14:sldId id="307"/>
            <p14:sldId id="308"/>
            <p14:sldId id="309"/>
            <p14:sldId id="310"/>
            <p14:sldId id="311"/>
            <p14:sldId id="312"/>
            <p14:sldId id="313"/>
            <p14:sldId id="314"/>
            <p14:sldId id="315"/>
            <p14:sldId id="316"/>
            <p14:sldId id="317"/>
            <p14:sldId id="318"/>
            <p14:sldId id="319"/>
            <p14:sldId id="320"/>
            <p14:sldId id="321"/>
            <p14:sldId id="322"/>
            <p14:sldId id="323"/>
            <p14:sldId id="324"/>
            <p14:sldId id="325"/>
            <p14:sldId id="326"/>
            <p14:sldId id="327"/>
            <p14:sldId id="328"/>
            <p14:sldId id="329"/>
            <p14:sldId id="331"/>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1BEED4F-AD18-4917-8589-1BE29C73275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4F2F68DB-4D86-4233-A70A-895C6443BCD2}">
      <dgm:prSet/>
      <dgm:spPr/>
      <dgm:t>
        <a:bodyPr/>
        <a:lstStyle/>
        <a:p>
          <a:pPr rtl="1"/>
          <a:r>
            <a:rPr lang="fa-IR" dirty="0" smtClean="0"/>
            <a:t>جمعیت جوان به عنوان یکی از عوامل مهم اقتدار کشورها به شمار می رود. </a:t>
          </a:r>
        </a:p>
        <a:p>
          <a:pPr rtl="1"/>
          <a:r>
            <a:rPr lang="fa-IR" dirty="0" smtClean="0"/>
            <a:t>نیروی مولد و جوان به عنوان یکی از پایه های اصلی قدرت و رشد اقتصادی - اجتماعی کشورها محسوب می شود.</a:t>
          </a:r>
        </a:p>
        <a:p>
          <a:pPr rtl="1"/>
          <a:r>
            <a:rPr lang="fa-IR" smtClean="0"/>
            <a:t> </a:t>
          </a:r>
          <a:r>
            <a:rPr lang="fa-IR" dirty="0" smtClean="0"/>
            <a:t>قدرت و توسعه هر کشور در رابطه با نیروی انسانی و جمعیت معنا پیدا می </a:t>
          </a:r>
          <a:r>
            <a:rPr lang="fa-IR" smtClean="0"/>
            <a:t>کند.</a:t>
          </a:r>
        </a:p>
        <a:p>
          <a:pPr rtl="1"/>
          <a:r>
            <a:rPr lang="fa-IR" smtClean="0"/>
            <a:t> </a:t>
          </a:r>
          <a:r>
            <a:rPr lang="fa-IR" dirty="0" smtClean="0"/>
            <a:t>حرکت به سمت توسعه همه جانبه نیاز جدی به توسعه و ارتقاء سرمایه انسانی دارد</a:t>
          </a:r>
          <a:endParaRPr lang="en-US" dirty="0"/>
        </a:p>
      </dgm:t>
    </dgm:pt>
    <dgm:pt modelId="{89905A19-621C-40E0-805C-CFDC7F77B57B}" type="parTrans" cxnId="{BB01366E-6D26-4777-8A51-42F27D00401B}">
      <dgm:prSet/>
      <dgm:spPr/>
      <dgm:t>
        <a:bodyPr/>
        <a:lstStyle/>
        <a:p>
          <a:endParaRPr lang="en-US"/>
        </a:p>
      </dgm:t>
    </dgm:pt>
    <dgm:pt modelId="{26E6B514-E600-46C0-9A21-85F1124B2A59}" type="sibTrans" cxnId="{BB01366E-6D26-4777-8A51-42F27D00401B}">
      <dgm:prSet/>
      <dgm:spPr/>
      <dgm:t>
        <a:bodyPr/>
        <a:lstStyle/>
        <a:p>
          <a:endParaRPr lang="en-US"/>
        </a:p>
      </dgm:t>
    </dgm:pt>
    <dgm:pt modelId="{6A470951-248A-4195-987A-02932134C807}" type="pres">
      <dgm:prSet presAssocID="{41BEED4F-AD18-4917-8589-1BE29C732755}" presName="linear" presStyleCnt="0">
        <dgm:presLayoutVars>
          <dgm:animLvl val="lvl"/>
          <dgm:resizeHandles val="exact"/>
        </dgm:presLayoutVars>
      </dgm:prSet>
      <dgm:spPr/>
      <dgm:t>
        <a:bodyPr/>
        <a:lstStyle/>
        <a:p>
          <a:endParaRPr lang="en-US"/>
        </a:p>
      </dgm:t>
    </dgm:pt>
    <dgm:pt modelId="{D7EB01D0-A5D7-4D4E-B72A-673C83DE8CAB}" type="pres">
      <dgm:prSet presAssocID="{4F2F68DB-4D86-4233-A70A-895C6443BCD2}" presName="parentText" presStyleLbl="node1" presStyleIdx="0" presStyleCnt="1" custScaleY="103653">
        <dgm:presLayoutVars>
          <dgm:chMax val="0"/>
          <dgm:bulletEnabled val="1"/>
        </dgm:presLayoutVars>
      </dgm:prSet>
      <dgm:spPr/>
      <dgm:t>
        <a:bodyPr/>
        <a:lstStyle/>
        <a:p>
          <a:endParaRPr lang="en-US"/>
        </a:p>
      </dgm:t>
    </dgm:pt>
  </dgm:ptLst>
  <dgm:cxnLst>
    <dgm:cxn modelId="{E952C100-DE7B-4081-BA00-BD0D3673F0AE}" type="presOf" srcId="{4F2F68DB-4D86-4233-A70A-895C6443BCD2}" destId="{D7EB01D0-A5D7-4D4E-B72A-673C83DE8CAB}" srcOrd="0" destOrd="0" presId="urn:microsoft.com/office/officeart/2005/8/layout/vList2"/>
    <dgm:cxn modelId="{BB01366E-6D26-4777-8A51-42F27D00401B}" srcId="{41BEED4F-AD18-4917-8589-1BE29C732755}" destId="{4F2F68DB-4D86-4233-A70A-895C6443BCD2}" srcOrd="0" destOrd="0" parTransId="{89905A19-621C-40E0-805C-CFDC7F77B57B}" sibTransId="{26E6B514-E600-46C0-9A21-85F1124B2A59}"/>
    <dgm:cxn modelId="{CC868976-9560-42CB-A748-4FCF281AA7DA}" type="presOf" srcId="{41BEED4F-AD18-4917-8589-1BE29C732755}" destId="{6A470951-248A-4195-987A-02932134C807}" srcOrd="0" destOrd="0" presId="urn:microsoft.com/office/officeart/2005/8/layout/vList2"/>
    <dgm:cxn modelId="{2AABF2A5-F9A5-49B2-923B-9A6DC7827795}" type="presParOf" srcId="{6A470951-248A-4195-987A-02932134C807}" destId="{D7EB01D0-A5D7-4D4E-B72A-673C83DE8CAB}"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F6028CC9-87A7-4A8D-8FF7-F2852C73A252}"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80ECC3FD-A5AC-41F9-8ABC-77EA76FCBFB1}">
      <dgm:prSet/>
      <dgm:spPr/>
      <dgm:t>
        <a:bodyPr/>
        <a:lstStyle/>
        <a:p>
          <a:pPr rtl="1"/>
          <a:r>
            <a:rPr lang="fa-IR" smtClean="0"/>
            <a:t>در حال حاضر کشور در برهه پنجره </a:t>
          </a:r>
          <a:r>
            <a:rPr lang="fa-IR" b="1" smtClean="0"/>
            <a:t>فرصت جمعیتی</a:t>
          </a:r>
          <a:r>
            <a:rPr lang="fa-IR" smtClean="0"/>
            <a:t> قرار گرفته است که تا 30 سال آینده تداوم خواهد داشت. </a:t>
          </a:r>
          <a:endParaRPr lang="fa-IR"/>
        </a:p>
      </dgm:t>
    </dgm:pt>
    <dgm:pt modelId="{DC15A5BC-8107-42CB-9D61-8B5AE3931A8A}" type="parTrans" cxnId="{E0CB57E0-27C7-4C58-A2F6-2A020DEAA57B}">
      <dgm:prSet/>
      <dgm:spPr/>
      <dgm:t>
        <a:bodyPr/>
        <a:lstStyle/>
        <a:p>
          <a:endParaRPr lang="en-US"/>
        </a:p>
      </dgm:t>
    </dgm:pt>
    <dgm:pt modelId="{4651E6C6-86A6-4F40-AA51-0A2CAB4CBE6A}" type="sibTrans" cxnId="{E0CB57E0-27C7-4C58-A2F6-2A020DEAA57B}">
      <dgm:prSet/>
      <dgm:spPr/>
      <dgm:t>
        <a:bodyPr/>
        <a:lstStyle/>
        <a:p>
          <a:endParaRPr lang="en-US"/>
        </a:p>
      </dgm:t>
    </dgm:pt>
    <dgm:pt modelId="{77A3EC27-FE94-450A-9492-78CD1448BD76}">
      <dgm:prSet/>
      <dgm:spPr/>
      <dgm:t>
        <a:bodyPr/>
        <a:lstStyle/>
        <a:p>
          <a:pPr rtl="1"/>
          <a:endParaRPr lang="fa-IR"/>
        </a:p>
      </dgm:t>
    </dgm:pt>
    <dgm:pt modelId="{44F0EC52-DCA7-448E-B99B-813AA531E00A}" type="parTrans" cxnId="{AAAB1CB7-40B6-43F3-A10F-F732968A6EFC}">
      <dgm:prSet/>
      <dgm:spPr/>
      <dgm:t>
        <a:bodyPr/>
        <a:lstStyle/>
        <a:p>
          <a:endParaRPr lang="en-US"/>
        </a:p>
      </dgm:t>
    </dgm:pt>
    <dgm:pt modelId="{B932F41A-725E-4641-989B-150033A22C9A}" type="sibTrans" cxnId="{AAAB1CB7-40B6-43F3-A10F-F732968A6EFC}">
      <dgm:prSet/>
      <dgm:spPr/>
      <dgm:t>
        <a:bodyPr/>
        <a:lstStyle/>
        <a:p>
          <a:endParaRPr lang="en-US"/>
        </a:p>
      </dgm:t>
    </dgm:pt>
    <dgm:pt modelId="{081D726F-88E2-40AB-929F-682FDDA28613}">
      <dgm:prSet/>
      <dgm:spPr/>
      <dgm:t>
        <a:bodyPr/>
        <a:lstStyle/>
        <a:p>
          <a:pPr rtl="1"/>
          <a:r>
            <a:rPr lang="fa-IR" dirty="0" smtClean="0">
              <a:solidFill>
                <a:schemeClr val="accent2"/>
              </a:solidFill>
            </a:rPr>
            <a:t>بهره مندی از این فرصت مستلزم مدیریت صحیح برای استفاده بهینه از امکانات بالقوه جمعیت فعال اقتصادی می باشد .</a:t>
          </a:r>
          <a:endParaRPr lang="fa-IR" dirty="0">
            <a:solidFill>
              <a:schemeClr val="accent2"/>
            </a:solidFill>
          </a:endParaRPr>
        </a:p>
      </dgm:t>
    </dgm:pt>
    <dgm:pt modelId="{94E91904-3419-4F7E-B655-73BB1F28D970}" type="parTrans" cxnId="{A021D9AF-59CE-4C8F-BB9B-B6667835ABB7}">
      <dgm:prSet/>
      <dgm:spPr/>
      <dgm:t>
        <a:bodyPr/>
        <a:lstStyle/>
        <a:p>
          <a:endParaRPr lang="en-US"/>
        </a:p>
      </dgm:t>
    </dgm:pt>
    <dgm:pt modelId="{22A895D1-0AF4-4F0A-BF57-D7270E057D4B}" type="sibTrans" cxnId="{A021D9AF-59CE-4C8F-BB9B-B6667835ABB7}">
      <dgm:prSet/>
      <dgm:spPr/>
      <dgm:t>
        <a:bodyPr/>
        <a:lstStyle/>
        <a:p>
          <a:endParaRPr lang="en-US"/>
        </a:p>
      </dgm:t>
    </dgm:pt>
    <dgm:pt modelId="{47863196-8A8E-4220-ADDF-B54565A931B2}">
      <dgm:prSet/>
      <dgm:spPr/>
      <dgm:t>
        <a:bodyPr/>
        <a:lstStyle/>
        <a:p>
          <a:pPr rtl="1"/>
          <a:r>
            <a:rPr lang="fa-IR" smtClean="0"/>
            <a:t>با برنامه ریزی های اقتصادی، کار آفرینی و اشتغال زایی برای جمعیت فعال و مولد همراه با اتخاذ سیاست های   حمایتی و ترغیب فرزندآوری، انتظار می رود مسیر برای سازندگی، شکوفایی و بالندگی کشور فراهم گردد. </a:t>
          </a:r>
          <a:endParaRPr lang="fa-IR"/>
        </a:p>
      </dgm:t>
    </dgm:pt>
    <dgm:pt modelId="{761C696C-C0EC-46B0-BC6D-619F68890AB9}" type="parTrans" cxnId="{50ABAFA7-1F14-41AE-AFFF-8F9BDF56C0F8}">
      <dgm:prSet/>
      <dgm:spPr/>
      <dgm:t>
        <a:bodyPr/>
        <a:lstStyle/>
        <a:p>
          <a:endParaRPr lang="en-US"/>
        </a:p>
      </dgm:t>
    </dgm:pt>
    <dgm:pt modelId="{F51C9425-4822-42C8-982B-2DC09ED99888}" type="sibTrans" cxnId="{50ABAFA7-1F14-41AE-AFFF-8F9BDF56C0F8}">
      <dgm:prSet/>
      <dgm:spPr/>
      <dgm:t>
        <a:bodyPr/>
        <a:lstStyle/>
        <a:p>
          <a:endParaRPr lang="en-US"/>
        </a:p>
      </dgm:t>
    </dgm:pt>
    <dgm:pt modelId="{9C891F27-0A60-4A47-93C6-968488CB1465}" type="pres">
      <dgm:prSet presAssocID="{F6028CC9-87A7-4A8D-8FF7-F2852C73A252}" presName="linearFlow" presStyleCnt="0">
        <dgm:presLayoutVars>
          <dgm:dir/>
          <dgm:animLvl val="lvl"/>
          <dgm:resizeHandles val="exact"/>
        </dgm:presLayoutVars>
      </dgm:prSet>
      <dgm:spPr/>
      <dgm:t>
        <a:bodyPr/>
        <a:lstStyle/>
        <a:p>
          <a:endParaRPr lang="en-US"/>
        </a:p>
      </dgm:t>
    </dgm:pt>
    <dgm:pt modelId="{24A23B0F-FA24-4239-9C34-03637E399463}" type="pres">
      <dgm:prSet presAssocID="{80ECC3FD-A5AC-41F9-8ABC-77EA76FCBFB1}" presName="composite" presStyleCnt="0"/>
      <dgm:spPr/>
    </dgm:pt>
    <dgm:pt modelId="{BF2953DE-0EDD-43A3-88AB-B1BF8D824105}" type="pres">
      <dgm:prSet presAssocID="{80ECC3FD-A5AC-41F9-8ABC-77EA76FCBFB1}" presName="parentText" presStyleLbl="alignNode1" presStyleIdx="0" presStyleCnt="3">
        <dgm:presLayoutVars>
          <dgm:chMax val="1"/>
          <dgm:bulletEnabled val="1"/>
        </dgm:presLayoutVars>
      </dgm:prSet>
      <dgm:spPr/>
      <dgm:t>
        <a:bodyPr/>
        <a:lstStyle/>
        <a:p>
          <a:endParaRPr lang="en-US"/>
        </a:p>
      </dgm:t>
    </dgm:pt>
    <dgm:pt modelId="{DCB32FF0-5646-40CF-BF97-D026C5A1E4A1}" type="pres">
      <dgm:prSet presAssocID="{80ECC3FD-A5AC-41F9-8ABC-77EA76FCBFB1}" presName="descendantText" presStyleLbl="alignAcc1" presStyleIdx="0" presStyleCnt="3" custLinFactNeighborX="0" custLinFactNeighborY="2328">
        <dgm:presLayoutVars>
          <dgm:bulletEnabled val="1"/>
        </dgm:presLayoutVars>
      </dgm:prSet>
      <dgm:spPr/>
    </dgm:pt>
    <dgm:pt modelId="{5FE3047F-B07B-4F3C-9CEB-2A0808DA03F0}" type="pres">
      <dgm:prSet presAssocID="{4651E6C6-86A6-4F40-AA51-0A2CAB4CBE6A}" presName="sp" presStyleCnt="0"/>
      <dgm:spPr/>
    </dgm:pt>
    <dgm:pt modelId="{8C2C1F2B-61D2-425D-9161-8EB1BB911D1A}" type="pres">
      <dgm:prSet presAssocID="{77A3EC27-FE94-450A-9492-78CD1448BD76}" presName="composite" presStyleCnt="0"/>
      <dgm:spPr/>
    </dgm:pt>
    <dgm:pt modelId="{04FD3196-41B9-4C42-8CB9-EA26656FAF6A}" type="pres">
      <dgm:prSet presAssocID="{77A3EC27-FE94-450A-9492-78CD1448BD76}" presName="parentText" presStyleLbl="alignNode1" presStyleIdx="1" presStyleCnt="3">
        <dgm:presLayoutVars>
          <dgm:chMax val="1"/>
          <dgm:bulletEnabled val="1"/>
        </dgm:presLayoutVars>
      </dgm:prSet>
      <dgm:spPr/>
      <dgm:t>
        <a:bodyPr/>
        <a:lstStyle/>
        <a:p>
          <a:endParaRPr lang="en-US"/>
        </a:p>
      </dgm:t>
    </dgm:pt>
    <dgm:pt modelId="{10C62F91-BDE4-4FCD-A0E1-2F0B91097207}" type="pres">
      <dgm:prSet presAssocID="{77A3EC27-FE94-450A-9492-78CD1448BD76}" presName="descendantText" presStyleLbl="alignAcc1" presStyleIdx="1" presStyleCnt="3" custScaleY="2000000" custLinFactNeighborX="128" custLinFactNeighborY="-9755">
        <dgm:presLayoutVars>
          <dgm:bulletEnabled val="1"/>
        </dgm:presLayoutVars>
      </dgm:prSet>
      <dgm:spPr/>
      <dgm:t>
        <a:bodyPr/>
        <a:lstStyle/>
        <a:p>
          <a:endParaRPr lang="en-US"/>
        </a:p>
      </dgm:t>
    </dgm:pt>
    <dgm:pt modelId="{57CA6B38-5733-4F0D-AB19-F7668B6217A7}" type="pres">
      <dgm:prSet presAssocID="{B932F41A-725E-4641-989B-150033A22C9A}" presName="sp" presStyleCnt="0"/>
      <dgm:spPr/>
    </dgm:pt>
    <dgm:pt modelId="{140C2726-AA61-4839-87F1-41BFFC579F8D}" type="pres">
      <dgm:prSet presAssocID="{47863196-8A8E-4220-ADDF-B54565A931B2}" presName="composite" presStyleCnt="0"/>
      <dgm:spPr/>
    </dgm:pt>
    <dgm:pt modelId="{C6AFC953-6E12-4FAD-8AB2-9C6AECE83839}" type="pres">
      <dgm:prSet presAssocID="{47863196-8A8E-4220-ADDF-B54565A931B2}" presName="parentText" presStyleLbl="alignNode1" presStyleIdx="2" presStyleCnt="3">
        <dgm:presLayoutVars>
          <dgm:chMax val="1"/>
          <dgm:bulletEnabled val="1"/>
        </dgm:presLayoutVars>
      </dgm:prSet>
      <dgm:spPr/>
      <dgm:t>
        <a:bodyPr/>
        <a:lstStyle/>
        <a:p>
          <a:endParaRPr lang="en-US"/>
        </a:p>
      </dgm:t>
    </dgm:pt>
    <dgm:pt modelId="{EDC54F3C-9349-4466-B27C-A2E03A830BE2}" type="pres">
      <dgm:prSet presAssocID="{47863196-8A8E-4220-ADDF-B54565A931B2}" presName="descendantText" presStyleLbl="alignAcc1" presStyleIdx="2" presStyleCnt="3">
        <dgm:presLayoutVars>
          <dgm:bulletEnabled val="1"/>
        </dgm:presLayoutVars>
      </dgm:prSet>
      <dgm:spPr/>
    </dgm:pt>
  </dgm:ptLst>
  <dgm:cxnLst>
    <dgm:cxn modelId="{A021D9AF-59CE-4C8F-BB9B-B6667835ABB7}" srcId="{77A3EC27-FE94-450A-9492-78CD1448BD76}" destId="{081D726F-88E2-40AB-929F-682FDDA28613}" srcOrd="0" destOrd="0" parTransId="{94E91904-3419-4F7E-B655-73BB1F28D970}" sibTransId="{22A895D1-0AF4-4F0A-BF57-D7270E057D4B}"/>
    <dgm:cxn modelId="{36950965-617A-4A5F-9C8D-3EF86F0080DE}" type="presOf" srcId="{80ECC3FD-A5AC-41F9-8ABC-77EA76FCBFB1}" destId="{BF2953DE-0EDD-43A3-88AB-B1BF8D824105}" srcOrd="0" destOrd="0" presId="urn:microsoft.com/office/officeart/2005/8/layout/chevron2"/>
    <dgm:cxn modelId="{50ABAFA7-1F14-41AE-AFFF-8F9BDF56C0F8}" srcId="{F6028CC9-87A7-4A8D-8FF7-F2852C73A252}" destId="{47863196-8A8E-4220-ADDF-B54565A931B2}" srcOrd="2" destOrd="0" parTransId="{761C696C-C0EC-46B0-BC6D-619F68890AB9}" sibTransId="{F51C9425-4822-42C8-982B-2DC09ED99888}"/>
    <dgm:cxn modelId="{BCCDCBB7-1F4D-487A-82D3-A23F5857F456}" type="presOf" srcId="{081D726F-88E2-40AB-929F-682FDDA28613}" destId="{10C62F91-BDE4-4FCD-A0E1-2F0B91097207}" srcOrd="0" destOrd="0" presId="urn:microsoft.com/office/officeart/2005/8/layout/chevron2"/>
    <dgm:cxn modelId="{A79D2B60-A969-4119-8E73-56861A49643F}" type="presOf" srcId="{77A3EC27-FE94-450A-9492-78CD1448BD76}" destId="{04FD3196-41B9-4C42-8CB9-EA26656FAF6A}" srcOrd="0" destOrd="0" presId="urn:microsoft.com/office/officeart/2005/8/layout/chevron2"/>
    <dgm:cxn modelId="{E0CB57E0-27C7-4C58-A2F6-2A020DEAA57B}" srcId="{F6028CC9-87A7-4A8D-8FF7-F2852C73A252}" destId="{80ECC3FD-A5AC-41F9-8ABC-77EA76FCBFB1}" srcOrd="0" destOrd="0" parTransId="{DC15A5BC-8107-42CB-9D61-8B5AE3931A8A}" sibTransId="{4651E6C6-86A6-4F40-AA51-0A2CAB4CBE6A}"/>
    <dgm:cxn modelId="{AAAB1CB7-40B6-43F3-A10F-F732968A6EFC}" srcId="{F6028CC9-87A7-4A8D-8FF7-F2852C73A252}" destId="{77A3EC27-FE94-450A-9492-78CD1448BD76}" srcOrd="1" destOrd="0" parTransId="{44F0EC52-DCA7-448E-B99B-813AA531E00A}" sibTransId="{B932F41A-725E-4641-989B-150033A22C9A}"/>
    <dgm:cxn modelId="{C573CC11-8B90-4EC2-9EF9-6A689316A06C}" type="presOf" srcId="{47863196-8A8E-4220-ADDF-B54565A931B2}" destId="{C6AFC953-6E12-4FAD-8AB2-9C6AECE83839}" srcOrd="0" destOrd="0" presId="urn:microsoft.com/office/officeart/2005/8/layout/chevron2"/>
    <dgm:cxn modelId="{273C68E6-CD7F-4C57-9D04-745FB6AE2E56}" type="presOf" srcId="{F6028CC9-87A7-4A8D-8FF7-F2852C73A252}" destId="{9C891F27-0A60-4A47-93C6-968488CB1465}" srcOrd="0" destOrd="0" presId="urn:microsoft.com/office/officeart/2005/8/layout/chevron2"/>
    <dgm:cxn modelId="{98158EAB-B79C-42EB-9C9D-CCA244E8C20D}" type="presParOf" srcId="{9C891F27-0A60-4A47-93C6-968488CB1465}" destId="{24A23B0F-FA24-4239-9C34-03637E399463}" srcOrd="0" destOrd="0" presId="urn:microsoft.com/office/officeart/2005/8/layout/chevron2"/>
    <dgm:cxn modelId="{FA764264-C139-4BC9-A873-AA5903A571ED}" type="presParOf" srcId="{24A23B0F-FA24-4239-9C34-03637E399463}" destId="{BF2953DE-0EDD-43A3-88AB-B1BF8D824105}" srcOrd="0" destOrd="0" presId="urn:microsoft.com/office/officeart/2005/8/layout/chevron2"/>
    <dgm:cxn modelId="{392B6C1F-4C36-4387-B656-2632619EC74E}" type="presParOf" srcId="{24A23B0F-FA24-4239-9C34-03637E399463}" destId="{DCB32FF0-5646-40CF-BF97-D026C5A1E4A1}" srcOrd="1" destOrd="0" presId="urn:microsoft.com/office/officeart/2005/8/layout/chevron2"/>
    <dgm:cxn modelId="{ECAE6278-2F7D-4959-9A96-20B69F4CF3E9}" type="presParOf" srcId="{9C891F27-0A60-4A47-93C6-968488CB1465}" destId="{5FE3047F-B07B-4F3C-9CEB-2A0808DA03F0}" srcOrd="1" destOrd="0" presId="urn:microsoft.com/office/officeart/2005/8/layout/chevron2"/>
    <dgm:cxn modelId="{64C6B9D4-AC8C-48EC-B99D-D9A74668CDBF}" type="presParOf" srcId="{9C891F27-0A60-4A47-93C6-968488CB1465}" destId="{8C2C1F2B-61D2-425D-9161-8EB1BB911D1A}" srcOrd="2" destOrd="0" presId="urn:microsoft.com/office/officeart/2005/8/layout/chevron2"/>
    <dgm:cxn modelId="{76E77E28-3F01-4FAB-BB49-04ACE443ECA5}" type="presParOf" srcId="{8C2C1F2B-61D2-425D-9161-8EB1BB911D1A}" destId="{04FD3196-41B9-4C42-8CB9-EA26656FAF6A}" srcOrd="0" destOrd="0" presId="urn:microsoft.com/office/officeart/2005/8/layout/chevron2"/>
    <dgm:cxn modelId="{8E997E65-E0CD-4780-8A75-4D49883D5E4E}" type="presParOf" srcId="{8C2C1F2B-61D2-425D-9161-8EB1BB911D1A}" destId="{10C62F91-BDE4-4FCD-A0E1-2F0B91097207}" srcOrd="1" destOrd="0" presId="urn:microsoft.com/office/officeart/2005/8/layout/chevron2"/>
    <dgm:cxn modelId="{F4E39B98-859D-48B1-833A-E221425A5A79}" type="presParOf" srcId="{9C891F27-0A60-4A47-93C6-968488CB1465}" destId="{57CA6B38-5733-4F0D-AB19-F7668B6217A7}" srcOrd="3" destOrd="0" presId="urn:microsoft.com/office/officeart/2005/8/layout/chevron2"/>
    <dgm:cxn modelId="{6335BBC7-7337-4081-B9AD-F209098C9F7E}" type="presParOf" srcId="{9C891F27-0A60-4A47-93C6-968488CB1465}" destId="{140C2726-AA61-4839-87F1-41BFFC579F8D}" srcOrd="4" destOrd="0" presId="urn:microsoft.com/office/officeart/2005/8/layout/chevron2"/>
    <dgm:cxn modelId="{3F73C761-54EE-4D51-9B55-5466F6F1A35F}" type="presParOf" srcId="{140C2726-AA61-4839-87F1-41BFFC579F8D}" destId="{C6AFC953-6E12-4FAD-8AB2-9C6AECE83839}" srcOrd="0" destOrd="0" presId="urn:microsoft.com/office/officeart/2005/8/layout/chevron2"/>
    <dgm:cxn modelId="{16E9343D-EF22-4796-B797-1327B36542BC}" type="presParOf" srcId="{140C2726-AA61-4839-87F1-41BFFC579F8D}" destId="{EDC54F3C-9349-4466-B27C-A2E03A830BE2}"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43D62DF9-9E33-46F4-BFD2-312BC930F734}" type="doc">
      <dgm:prSet loTypeId="urn:microsoft.com/office/officeart/2005/8/layout/vProcess5" loCatId="process" qsTypeId="urn:microsoft.com/office/officeart/2005/8/quickstyle/simple1" qsCatId="simple" csTypeId="urn:microsoft.com/office/officeart/2005/8/colors/accent1_2" csCatId="accent1"/>
      <dgm:spPr/>
      <dgm:t>
        <a:bodyPr/>
        <a:lstStyle/>
        <a:p>
          <a:endParaRPr lang="en-US"/>
        </a:p>
      </dgm:t>
    </dgm:pt>
    <dgm:pt modelId="{119C3E53-3FED-40B6-B760-F755BEDF8275}">
      <dgm:prSet/>
      <dgm:spPr/>
      <dgm:t>
        <a:bodyPr/>
        <a:lstStyle/>
        <a:p>
          <a:pPr rtl="1"/>
          <a:r>
            <a:rPr lang="fa-IR" smtClean="0"/>
            <a:t>سعادت و خوشبختی را می</a:t>
          </a:r>
          <a:r>
            <a:rPr lang="en-US" smtClean="0"/>
            <a:t>‌</a:t>
          </a:r>
          <a:r>
            <a:rPr lang="fa-IR" smtClean="0"/>
            <a:t>توان در زندگی خانوادگی جستجو کرد.</a:t>
          </a:r>
          <a:endParaRPr lang="fa-IR"/>
        </a:p>
      </dgm:t>
    </dgm:pt>
    <dgm:pt modelId="{96F6710F-C14D-448E-A5E3-F1F6E898341E}" type="parTrans" cxnId="{A61635DF-5EBC-475B-806B-59DCA9450EAF}">
      <dgm:prSet/>
      <dgm:spPr/>
      <dgm:t>
        <a:bodyPr/>
        <a:lstStyle/>
        <a:p>
          <a:endParaRPr lang="en-US"/>
        </a:p>
      </dgm:t>
    </dgm:pt>
    <dgm:pt modelId="{03F58E0E-D513-401D-A233-0BBC8F723640}" type="sibTrans" cxnId="{A61635DF-5EBC-475B-806B-59DCA9450EAF}">
      <dgm:prSet/>
      <dgm:spPr/>
      <dgm:t>
        <a:bodyPr/>
        <a:lstStyle/>
        <a:p>
          <a:endParaRPr lang="en-US"/>
        </a:p>
      </dgm:t>
    </dgm:pt>
    <dgm:pt modelId="{A0946252-8B40-44D3-9FDD-660B1253B73D}">
      <dgm:prSet/>
      <dgm:spPr/>
      <dgm:t>
        <a:bodyPr/>
        <a:lstStyle/>
        <a:p>
          <a:pPr rtl="1"/>
          <a:r>
            <a:rPr lang="fa-IR" smtClean="0"/>
            <a:t>جایی که محبت و عاطفه، انسان را از محبت</a:t>
          </a:r>
          <a:r>
            <a:rPr lang="en-US" smtClean="0"/>
            <a:t>‌</a:t>
          </a:r>
          <a:r>
            <a:rPr lang="fa-IR" smtClean="0"/>
            <a:t>های بی‌پایه و سطحی بی‌نیاز می</a:t>
          </a:r>
          <a:r>
            <a:rPr lang="en-US" smtClean="0"/>
            <a:t>‌</a:t>
          </a:r>
          <a:r>
            <a:rPr lang="fa-IR" smtClean="0"/>
            <a:t>کند. </a:t>
          </a:r>
          <a:endParaRPr lang="fa-IR"/>
        </a:p>
      </dgm:t>
    </dgm:pt>
    <dgm:pt modelId="{B5CF8A3A-D05B-4524-BDCC-FBE4711FD769}" type="parTrans" cxnId="{4DEC52CB-683E-457E-84B9-7551DA80A00C}">
      <dgm:prSet/>
      <dgm:spPr/>
      <dgm:t>
        <a:bodyPr/>
        <a:lstStyle/>
        <a:p>
          <a:endParaRPr lang="en-US"/>
        </a:p>
      </dgm:t>
    </dgm:pt>
    <dgm:pt modelId="{932F02DB-E3A9-404D-A8FE-74AB2917FC7C}" type="sibTrans" cxnId="{4DEC52CB-683E-457E-84B9-7551DA80A00C}">
      <dgm:prSet/>
      <dgm:spPr/>
      <dgm:t>
        <a:bodyPr/>
        <a:lstStyle/>
        <a:p>
          <a:endParaRPr lang="en-US"/>
        </a:p>
      </dgm:t>
    </dgm:pt>
    <dgm:pt modelId="{B394DD12-AAFC-4ACD-82C2-577E4762DB8C}">
      <dgm:prSet/>
      <dgm:spPr/>
      <dgm:t>
        <a:bodyPr/>
        <a:lstStyle/>
        <a:p>
          <a:pPr rtl="1"/>
          <a:r>
            <a:rPr lang="fa-IR" smtClean="0"/>
            <a:t>جایی که با تلاش دو انسان امیدوار و بانشاط، محیطی سرشار از دوستی و احساس مسوولیت فراهم می‌شود و غم‌ها در آن فراموش و رنج ها برطرف می</a:t>
          </a:r>
          <a:r>
            <a:rPr lang="en-US" smtClean="0"/>
            <a:t>‌</a:t>
          </a:r>
          <a:r>
            <a:rPr lang="fa-IR" smtClean="0"/>
            <a:t>شود. </a:t>
          </a:r>
          <a:endParaRPr lang="fa-IR"/>
        </a:p>
      </dgm:t>
    </dgm:pt>
    <dgm:pt modelId="{C8CCF34B-6A06-429C-B67E-59AF608DA96B}" type="parTrans" cxnId="{4A4A569D-D884-4651-B5CB-1961BBD1A6B4}">
      <dgm:prSet/>
      <dgm:spPr/>
      <dgm:t>
        <a:bodyPr/>
        <a:lstStyle/>
        <a:p>
          <a:endParaRPr lang="en-US"/>
        </a:p>
      </dgm:t>
    </dgm:pt>
    <dgm:pt modelId="{15F6AEAA-2929-420D-B580-FD9D11E32C8B}" type="sibTrans" cxnId="{4A4A569D-D884-4651-B5CB-1961BBD1A6B4}">
      <dgm:prSet/>
      <dgm:spPr/>
      <dgm:t>
        <a:bodyPr/>
        <a:lstStyle/>
        <a:p>
          <a:endParaRPr lang="en-US"/>
        </a:p>
      </dgm:t>
    </dgm:pt>
    <dgm:pt modelId="{3D01DEBE-2337-420F-9B87-EBABB22F06CB}">
      <dgm:prSet/>
      <dgm:spPr/>
      <dgm:t>
        <a:bodyPr/>
        <a:lstStyle/>
        <a:p>
          <a:pPr rtl="1"/>
          <a:r>
            <a:rPr lang="fa-IR" smtClean="0"/>
            <a:t>در چنین محیط سالم و عاطفی، بچه</a:t>
          </a:r>
          <a:r>
            <a:rPr lang="en-US" smtClean="0"/>
            <a:t>‌</a:t>
          </a:r>
          <a:r>
            <a:rPr lang="fa-IR" smtClean="0"/>
            <a:t>های خوب که شیرینی زندگی و ادامه حیات انسان هستند، به</a:t>
          </a:r>
          <a:r>
            <a:rPr lang="en-US" smtClean="0"/>
            <a:t>‌</a:t>
          </a:r>
          <a:r>
            <a:rPr lang="fa-IR" smtClean="0"/>
            <a:t>وجود می‌آیند.</a:t>
          </a:r>
          <a:endParaRPr lang="fa-IR"/>
        </a:p>
      </dgm:t>
    </dgm:pt>
    <dgm:pt modelId="{DEC9466F-7CB3-48B5-847B-752E2A85FC88}" type="parTrans" cxnId="{976C0BB1-BC93-443E-970A-90FE7231F354}">
      <dgm:prSet/>
      <dgm:spPr/>
      <dgm:t>
        <a:bodyPr/>
        <a:lstStyle/>
        <a:p>
          <a:endParaRPr lang="en-US"/>
        </a:p>
      </dgm:t>
    </dgm:pt>
    <dgm:pt modelId="{E0C9BC23-B9FC-4835-BD7C-533B4A094C6C}" type="sibTrans" cxnId="{976C0BB1-BC93-443E-970A-90FE7231F354}">
      <dgm:prSet/>
      <dgm:spPr/>
      <dgm:t>
        <a:bodyPr/>
        <a:lstStyle/>
        <a:p>
          <a:endParaRPr lang="en-US"/>
        </a:p>
      </dgm:t>
    </dgm:pt>
    <dgm:pt modelId="{B9388E23-2691-4E91-BEE4-6BFCDA1641E7}">
      <dgm:prSet/>
      <dgm:spPr/>
      <dgm:t>
        <a:bodyPr/>
        <a:lstStyle/>
        <a:p>
          <a:pPr rtl="1"/>
          <a:r>
            <a:rPr lang="fa-IR" smtClean="0"/>
            <a:t>رضایت خدا از انسان و رضایت انسان از خدا و آنچه که پروردگار برای او پسندیده است و در همان حال تلاش کردن برای رسیدن به وضعیت بهتر سبب رسیدن به خوشبختی می</a:t>
          </a:r>
          <a:r>
            <a:rPr lang="en-US" smtClean="0"/>
            <a:t>‌</a:t>
          </a:r>
          <a:r>
            <a:rPr lang="fa-IR" smtClean="0"/>
            <a:t>شود.</a:t>
          </a:r>
          <a:endParaRPr lang="fa-IR"/>
        </a:p>
      </dgm:t>
    </dgm:pt>
    <dgm:pt modelId="{37C5FE41-3642-4C88-BC62-B4299E3F33E4}" type="parTrans" cxnId="{9B6DC5F9-AF83-4F9C-B35D-C12F062C67ED}">
      <dgm:prSet/>
      <dgm:spPr/>
      <dgm:t>
        <a:bodyPr/>
        <a:lstStyle/>
        <a:p>
          <a:endParaRPr lang="en-US"/>
        </a:p>
      </dgm:t>
    </dgm:pt>
    <dgm:pt modelId="{A2E9F0AC-74ED-43C9-8715-ED53132C29F6}" type="sibTrans" cxnId="{9B6DC5F9-AF83-4F9C-B35D-C12F062C67ED}">
      <dgm:prSet/>
      <dgm:spPr/>
      <dgm:t>
        <a:bodyPr/>
        <a:lstStyle/>
        <a:p>
          <a:endParaRPr lang="en-US"/>
        </a:p>
      </dgm:t>
    </dgm:pt>
    <dgm:pt modelId="{ACB7411B-7998-4C3C-8999-5D2DC9EA9A74}" type="pres">
      <dgm:prSet presAssocID="{43D62DF9-9E33-46F4-BFD2-312BC930F734}" presName="outerComposite" presStyleCnt="0">
        <dgm:presLayoutVars>
          <dgm:chMax val="5"/>
          <dgm:dir/>
          <dgm:resizeHandles val="exact"/>
        </dgm:presLayoutVars>
      </dgm:prSet>
      <dgm:spPr/>
      <dgm:t>
        <a:bodyPr/>
        <a:lstStyle/>
        <a:p>
          <a:endParaRPr lang="en-US"/>
        </a:p>
      </dgm:t>
    </dgm:pt>
    <dgm:pt modelId="{7C7F6CCB-4F10-4146-BE2E-624A1E400FED}" type="pres">
      <dgm:prSet presAssocID="{43D62DF9-9E33-46F4-BFD2-312BC930F734}" presName="dummyMaxCanvas" presStyleCnt="0">
        <dgm:presLayoutVars/>
      </dgm:prSet>
      <dgm:spPr/>
    </dgm:pt>
    <dgm:pt modelId="{7F5228E6-462D-48C5-A52A-BC8A7E015D31}" type="pres">
      <dgm:prSet presAssocID="{43D62DF9-9E33-46F4-BFD2-312BC930F734}" presName="FiveNodes_1" presStyleLbl="node1" presStyleIdx="0" presStyleCnt="5">
        <dgm:presLayoutVars>
          <dgm:bulletEnabled val="1"/>
        </dgm:presLayoutVars>
      </dgm:prSet>
      <dgm:spPr/>
      <dgm:t>
        <a:bodyPr/>
        <a:lstStyle/>
        <a:p>
          <a:endParaRPr lang="en-US"/>
        </a:p>
      </dgm:t>
    </dgm:pt>
    <dgm:pt modelId="{5A223968-91C9-42CC-8CDB-13BF3F47C1CE}" type="pres">
      <dgm:prSet presAssocID="{43D62DF9-9E33-46F4-BFD2-312BC930F734}" presName="FiveNodes_2" presStyleLbl="node1" presStyleIdx="1" presStyleCnt="5">
        <dgm:presLayoutVars>
          <dgm:bulletEnabled val="1"/>
        </dgm:presLayoutVars>
      </dgm:prSet>
      <dgm:spPr/>
      <dgm:t>
        <a:bodyPr/>
        <a:lstStyle/>
        <a:p>
          <a:endParaRPr lang="en-US"/>
        </a:p>
      </dgm:t>
    </dgm:pt>
    <dgm:pt modelId="{8C0D415C-99A9-4CA0-B92B-340551B02B4F}" type="pres">
      <dgm:prSet presAssocID="{43D62DF9-9E33-46F4-BFD2-312BC930F734}" presName="FiveNodes_3" presStyleLbl="node1" presStyleIdx="2" presStyleCnt="5">
        <dgm:presLayoutVars>
          <dgm:bulletEnabled val="1"/>
        </dgm:presLayoutVars>
      </dgm:prSet>
      <dgm:spPr/>
      <dgm:t>
        <a:bodyPr/>
        <a:lstStyle/>
        <a:p>
          <a:endParaRPr lang="en-US"/>
        </a:p>
      </dgm:t>
    </dgm:pt>
    <dgm:pt modelId="{4B6ED317-7B9D-4604-84B9-569E545B4FAD}" type="pres">
      <dgm:prSet presAssocID="{43D62DF9-9E33-46F4-BFD2-312BC930F734}" presName="FiveNodes_4" presStyleLbl="node1" presStyleIdx="3" presStyleCnt="5">
        <dgm:presLayoutVars>
          <dgm:bulletEnabled val="1"/>
        </dgm:presLayoutVars>
      </dgm:prSet>
      <dgm:spPr/>
      <dgm:t>
        <a:bodyPr/>
        <a:lstStyle/>
        <a:p>
          <a:endParaRPr lang="en-US"/>
        </a:p>
      </dgm:t>
    </dgm:pt>
    <dgm:pt modelId="{C811D6B1-3B01-402A-A5FA-9D0540A70701}" type="pres">
      <dgm:prSet presAssocID="{43D62DF9-9E33-46F4-BFD2-312BC930F734}" presName="FiveNodes_5" presStyleLbl="node1" presStyleIdx="4" presStyleCnt="5">
        <dgm:presLayoutVars>
          <dgm:bulletEnabled val="1"/>
        </dgm:presLayoutVars>
      </dgm:prSet>
      <dgm:spPr/>
      <dgm:t>
        <a:bodyPr/>
        <a:lstStyle/>
        <a:p>
          <a:endParaRPr lang="en-US"/>
        </a:p>
      </dgm:t>
    </dgm:pt>
    <dgm:pt modelId="{CB3776C0-EAA4-4FD4-B499-5CB75EECF137}" type="pres">
      <dgm:prSet presAssocID="{43D62DF9-9E33-46F4-BFD2-312BC930F734}" presName="FiveConn_1-2" presStyleLbl="fgAccFollowNode1" presStyleIdx="0" presStyleCnt="4">
        <dgm:presLayoutVars>
          <dgm:bulletEnabled val="1"/>
        </dgm:presLayoutVars>
      </dgm:prSet>
      <dgm:spPr/>
      <dgm:t>
        <a:bodyPr/>
        <a:lstStyle/>
        <a:p>
          <a:endParaRPr lang="en-US"/>
        </a:p>
      </dgm:t>
    </dgm:pt>
    <dgm:pt modelId="{ED965ABD-8203-4309-8558-E134039FC5A0}" type="pres">
      <dgm:prSet presAssocID="{43D62DF9-9E33-46F4-BFD2-312BC930F734}" presName="FiveConn_2-3" presStyleLbl="fgAccFollowNode1" presStyleIdx="1" presStyleCnt="4">
        <dgm:presLayoutVars>
          <dgm:bulletEnabled val="1"/>
        </dgm:presLayoutVars>
      </dgm:prSet>
      <dgm:spPr/>
      <dgm:t>
        <a:bodyPr/>
        <a:lstStyle/>
        <a:p>
          <a:endParaRPr lang="en-US"/>
        </a:p>
      </dgm:t>
    </dgm:pt>
    <dgm:pt modelId="{07F838C8-A2FE-448E-B043-5AEB91859288}" type="pres">
      <dgm:prSet presAssocID="{43D62DF9-9E33-46F4-BFD2-312BC930F734}" presName="FiveConn_3-4" presStyleLbl="fgAccFollowNode1" presStyleIdx="2" presStyleCnt="4">
        <dgm:presLayoutVars>
          <dgm:bulletEnabled val="1"/>
        </dgm:presLayoutVars>
      </dgm:prSet>
      <dgm:spPr/>
      <dgm:t>
        <a:bodyPr/>
        <a:lstStyle/>
        <a:p>
          <a:endParaRPr lang="en-US"/>
        </a:p>
      </dgm:t>
    </dgm:pt>
    <dgm:pt modelId="{DE82EB35-0A13-4283-ABD9-C30D76EA3E9F}" type="pres">
      <dgm:prSet presAssocID="{43D62DF9-9E33-46F4-BFD2-312BC930F734}" presName="FiveConn_4-5" presStyleLbl="fgAccFollowNode1" presStyleIdx="3" presStyleCnt="4">
        <dgm:presLayoutVars>
          <dgm:bulletEnabled val="1"/>
        </dgm:presLayoutVars>
      </dgm:prSet>
      <dgm:spPr/>
      <dgm:t>
        <a:bodyPr/>
        <a:lstStyle/>
        <a:p>
          <a:endParaRPr lang="en-US"/>
        </a:p>
      </dgm:t>
    </dgm:pt>
    <dgm:pt modelId="{0244A516-4983-41AB-8D88-128A76355905}" type="pres">
      <dgm:prSet presAssocID="{43D62DF9-9E33-46F4-BFD2-312BC930F734}" presName="FiveNodes_1_text" presStyleLbl="node1" presStyleIdx="4" presStyleCnt="5">
        <dgm:presLayoutVars>
          <dgm:bulletEnabled val="1"/>
        </dgm:presLayoutVars>
      </dgm:prSet>
      <dgm:spPr/>
      <dgm:t>
        <a:bodyPr/>
        <a:lstStyle/>
        <a:p>
          <a:endParaRPr lang="en-US"/>
        </a:p>
      </dgm:t>
    </dgm:pt>
    <dgm:pt modelId="{32FFA488-FE85-458A-B74A-20295D8B2B51}" type="pres">
      <dgm:prSet presAssocID="{43D62DF9-9E33-46F4-BFD2-312BC930F734}" presName="FiveNodes_2_text" presStyleLbl="node1" presStyleIdx="4" presStyleCnt="5">
        <dgm:presLayoutVars>
          <dgm:bulletEnabled val="1"/>
        </dgm:presLayoutVars>
      </dgm:prSet>
      <dgm:spPr/>
      <dgm:t>
        <a:bodyPr/>
        <a:lstStyle/>
        <a:p>
          <a:endParaRPr lang="en-US"/>
        </a:p>
      </dgm:t>
    </dgm:pt>
    <dgm:pt modelId="{B81C1BFE-FCAD-45EB-8BA0-F024A159B3AC}" type="pres">
      <dgm:prSet presAssocID="{43D62DF9-9E33-46F4-BFD2-312BC930F734}" presName="FiveNodes_3_text" presStyleLbl="node1" presStyleIdx="4" presStyleCnt="5">
        <dgm:presLayoutVars>
          <dgm:bulletEnabled val="1"/>
        </dgm:presLayoutVars>
      </dgm:prSet>
      <dgm:spPr/>
      <dgm:t>
        <a:bodyPr/>
        <a:lstStyle/>
        <a:p>
          <a:endParaRPr lang="en-US"/>
        </a:p>
      </dgm:t>
    </dgm:pt>
    <dgm:pt modelId="{23CF5E30-8712-49C5-99FB-B82A041C713B}" type="pres">
      <dgm:prSet presAssocID="{43D62DF9-9E33-46F4-BFD2-312BC930F734}" presName="FiveNodes_4_text" presStyleLbl="node1" presStyleIdx="4" presStyleCnt="5">
        <dgm:presLayoutVars>
          <dgm:bulletEnabled val="1"/>
        </dgm:presLayoutVars>
      </dgm:prSet>
      <dgm:spPr/>
      <dgm:t>
        <a:bodyPr/>
        <a:lstStyle/>
        <a:p>
          <a:endParaRPr lang="en-US"/>
        </a:p>
      </dgm:t>
    </dgm:pt>
    <dgm:pt modelId="{1E4764F2-657A-475F-A682-E0762F09FA2B}" type="pres">
      <dgm:prSet presAssocID="{43D62DF9-9E33-46F4-BFD2-312BC930F734}" presName="FiveNodes_5_text" presStyleLbl="node1" presStyleIdx="4" presStyleCnt="5">
        <dgm:presLayoutVars>
          <dgm:bulletEnabled val="1"/>
        </dgm:presLayoutVars>
      </dgm:prSet>
      <dgm:spPr/>
      <dgm:t>
        <a:bodyPr/>
        <a:lstStyle/>
        <a:p>
          <a:endParaRPr lang="en-US"/>
        </a:p>
      </dgm:t>
    </dgm:pt>
  </dgm:ptLst>
  <dgm:cxnLst>
    <dgm:cxn modelId="{FB65F3C9-DAFB-4DDE-BE28-2F129608A613}" type="presOf" srcId="{43D62DF9-9E33-46F4-BFD2-312BC930F734}" destId="{ACB7411B-7998-4C3C-8999-5D2DC9EA9A74}" srcOrd="0" destOrd="0" presId="urn:microsoft.com/office/officeart/2005/8/layout/vProcess5"/>
    <dgm:cxn modelId="{F2BAD8F0-434E-4F49-9C8D-672CF63152E2}" type="presOf" srcId="{03F58E0E-D513-401D-A233-0BBC8F723640}" destId="{CB3776C0-EAA4-4FD4-B499-5CB75EECF137}" srcOrd="0" destOrd="0" presId="urn:microsoft.com/office/officeart/2005/8/layout/vProcess5"/>
    <dgm:cxn modelId="{4DEC52CB-683E-457E-84B9-7551DA80A00C}" srcId="{43D62DF9-9E33-46F4-BFD2-312BC930F734}" destId="{A0946252-8B40-44D3-9FDD-660B1253B73D}" srcOrd="1" destOrd="0" parTransId="{B5CF8A3A-D05B-4524-BDCC-FBE4711FD769}" sibTransId="{932F02DB-E3A9-404D-A8FE-74AB2917FC7C}"/>
    <dgm:cxn modelId="{9B6DC5F9-AF83-4F9C-B35D-C12F062C67ED}" srcId="{43D62DF9-9E33-46F4-BFD2-312BC930F734}" destId="{B9388E23-2691-4E91-BEE4-6BFCDA1641E7}" srcOrd="4" destOrd="0" parTransId="{37C5FE41-3642-4C88-BC62-B4299E3F33E4}" sibTransId="{A2E9F0AC-74ED-43C9-8715-ED53132C29F6}"/>
    <dgm:cxn modelId="{F94FD782-82CD-4891-84EB-2762262BCCDF}" type="presOf" srcId="{B9388E23-2691-4E91-BEE4-6BFCDA1641E7}" destId="{C811D6B1-3B01-402A-A5FA-9D0540A70701}" srcOrd="0" destOrd="0" presId="urn:microsoft.com/office/officeart/2005/8/layout/vProcess5"/>
    <dgm:cxn modelId="{4F4A8CC1-2D34-48C2-8B47-86D93B371FC5}" type="presOf" srcId="{119C3E53-3FED-40B6-B760-F755BEDF8275}" destId="{7F5228E6-462D-48C5-A52A-BC8A7E015D31}" srcOrd="0" destOrd="0" presId="urn:microsoft.com/office/officeart/2005/8/layout/vProcess5"/>
    <dgm:cxn modelId="{DED634FE-D7F1-40C4-B3C7-A321C234F623}" type="presOf" srcId="{E0C9BC23-B9FC-4835-BD7C-533B4A094C6C}" destId="{DE82EB35-0A13-4283-ABD9-C30D76EA3E9F}" srcOrd="0" destOrd="0" presId="urn:microsoft.com/office/officeart/2005/8/layout/vProcess5"/>
    <dgm:cxn modelId="{2A207AAB-49B5-49FA-B131-16141AA8D5D9}" type="presOf" srcId="{119C3E53-3FED-40B6-B760-F755BEDF8275}" destId="{0244A516-4983-41AB-8D88-128A76355905}" srcOrd="1" destOrd="0" presId="urn:microsoft.com/office/officeart/2005/8/layout/vProcess5"/>
    <dgm:cxn modelId="{D79CB5F3-4B0F-4DA1-A0A9-FB505DB4B30A}" type="presOf" srcId="{B9388E23-2691-4E91-BEE4-6BFCDA1641E7}" destId="{1E4764F2-657A-475F-A682-E0762F09FA2B}" srcOrd="1" destOrd="0" presId="urn:microsoft.com/office/officeart/2005/8/layout/vProcess5"/>
    <dgm:cxn modelId="{F0572524-A6EF-4676-A169-D1D1B5FBA177}" type="presOf" srcId="{15F6AEAA-2929-420D-B580-FD9D11E32C8B}" destId="{07F838C8-A2FE-448E-B043-5AEB91859288}" srcOrd="0" destOrd="0" presId="urn:microsoft.com/office/officeart/2005/8/layout/vProcess5"/>
    <dgm:cxn modelId="{0ADDC68D-2122-4AAB-846D-D862637D79E6}" type="presOf" srcId="{B394DD12-AAFC-4ACD-82C2-577E4762DB8C}" destId="{8C0D415C-99A9-4CA0-B92B-340551B02B4F}" srcOrd="0" destOrd="0" presId="urn:microsoft.com/office/officeart/2005/8/layout/vProcess5"/>
    <dgm:cxn modelId="{2D0D55D2-6731-4C82-9231-573D48AFD0AB}" type="presOf" srcId="{A0946252-8B40-44D3-9FDD-660B1253B73D}" destId="{32FFA488-FE85-458A-B74A-20295D8B2B51}" srcOrd="1" destOrd="0" presId="urn:microsoft.com/office/officeart/2005/8/layout/vProcess5"/>
    <dgm:cxn modelId="{AD8D3AE9-1424-4FFB-910D-2719821FA67F}" type="presOf" srcId="{B394DD12-AAFC-4ACD-82C2-577E4762DB8C}" destId="{B81C1BFE-FCAD-45EB-8BA0-F024A159B3AC}" srcOrd="1" destOrd="0" presId="urn:microsoft.com/office/officeart/2005/8/layout/vProcess5"/>
    <dgm:cxn modelId="{A37C5EAE-D928-4BC3-9A54-0F38912FC3B9}" type="presOf" srcId="{932F02DB-E3A9-404D-A8FE-74AB2917FC7C}" destId="{ED965ABD-8203-4309-8558-E134039FC5A0}" srcOrd="0" destOrd="0" presId="urn:microsoft.com/office/officeart/2005/8/layout/vProcess5"/>
    <dgm:cxn modelId="{99B24A79-35BB-4A58-B47A-716E197997D0}" type="presOf" srcId="{3D01DEBE-2337-420F-9B87-EBABB22F06CB}" destId="{23CF5E30-8712-49C5-99FB-B82A041C713B}" srcOrd="1" destOrd="0" presId="urn:microsoft.com/office/officeart/2005/8/layout/vProcess5"/>
    <dgm:cxn modelId="{976C0BB1-BC93-443E-970A-90FE7231F354}" srcId="{43D62DF9-9E33-46F4-BFD2-312BC930F734}" destId="{3D01DEBE-2337-420F-9B87-EBABB22F06CB}" srcOrd="3" destOrd="0" parTransId="{DEC9466F-7CB3-48B5-847B-752E2A85FC88}" sibTransId="{E0C9BC23-B9FC-4835-BD7C-533B4A094C6C}"/>
    <dgm:cxn modelId="{A61635DF-5EBC-475B-806B-59DCA9450EAF}" srcId="{43D62DF9-9E33-46F4-BFD2-312BC930F734}" destId="{119C3E53-3FED-40B6-B760-F755BEDF8275}" srcOrd="0" destOrd="0" parTransId="{96F6710F-C14D-448E-A5E3-F1F6E898341E}" sibTransId="{03F58E0E-D513-401D-A233-0BBC8F723640}"/>
    <dgm:cxn modelId="{4A4A569D-D884-4651-B5CB-1961BBD1A6B4}" srcId="{43D62DF9-9E33-46F4-BFD2-312BC930F734}" destId="{B394DD12-AAFC-4ACD-82C2-577E4762DB8C}" srcOrd="2" destOrd="0" parTransId="{C8CCF34B-6A06-429C-B67E-59AF608DA96B}" sibTransId="{15F6AEAA-2929-420D-B580-FD9D11E32C8B}"/>
    <dgm:cxn modelId="{6FC3D41C-3888-4D29-8A93-60EEB4BE6091}" type="presOf" srcId="{3D01DEBE-2337-420F-9B87-EBABB22F06CB}" destId="{4B6ED317-7B9D-4604-84B9-569E545B4FAD}" srcOrd="0" destOrd="0" presId="urn:microsoft.com/office/officeart/2005/8/layout/vProcess5"/>
    <dgm:cxn modelId="{D19B304D-6F0B-408C-834C-02463E1AD9F2}" type="presOf" srcId="{A0946252-8B40-44D3-9FDD-660B1253B73D}" destId="{5A223968-91C9-42CC-8CDB-13BF3F47C1CE}" srcOrd="0" destOrd="0" presId="urn:microsoft.com/office/officeart/2005/8/layout/vProcess5"/>
    <dgm:cxn modelId="{BFA64D33-B27B-4E82-93CF-7EBAAD415AEE}" type="presParOf" srcId="{ACB7411B-7998-4C3C-8999-5D2DC9EA9A74}" destId="{7C7F6CCB-4F10-4146-BE2E-624A1E400FED}" srcOrd="0" destOrd="0" presId="urn:microsoft.com/office/officeart/2005/8/layout/vProcess5"/>
    <dgm:cxn modelId="{27384DFD-1BBB-45EC-BF54-AADD5922CFA8}" type="presParOf" srcId="{ACB7411B-7998-4C3C-8999-5D2DC9EA9A74}" destId="{7F5228E6-462D-48C5-A52A-BC8A7E015D31}" srcOrd="1" destOrd="0" presId="urn:microsoft.com/office/officeart/2005/8/layout/vProcess5"/>
    <dgm:cxn modelId="{FABBB0EC-6194-4CAF-AB1E-BA8AE5338E74}" type="presParOf" srcId="{ACB7411B-7998-4C3C-8999-5D2DC9EA9A74}" destId="{5A223968-91C9-42CC-8CDB-13BF3F47C1CE}" srcOrd="2" destOrd="0" presId="urn:microsoft.com/office/officeart/2005/8/layout/vProcess5"/>
    <dgm:cxn modelId="{E3855505-0944-4862-9BFA-7E1563634BD5}" type="presParOf" srcId="{ACB7411B-7998-4C3C-8999-5D2DC9EA9A74}" destId="{8C0D415C-99A9-4CA0-B92B-340551B02B4F}" srcOrd="3" destOrd="0" presId="urn:microsoft.com/office/officeart/2005/8/layout/vProcess5"/>
    <dgm:cxn modelId="{652749A7-BB6C-4FE8-A2AF-8363E0124FDD}" type="presParOf" srcId="{ACB7411B-7998-4C3C-8999-5D2DC9EA9A74}" destId="{4B6ED317-7B9D-4604-84B9-569E545B4FAD}" srcOrd="4" destOrd="0" presId="urn:microsoft.com/office/officeart/2005/8/layout/vProcess5"/>
    <dgm:cxn modelId="{9818731A-CDBE-4B31-B72A-6F7E5D2C2F8A}" type="presParOf" srcId="{ACB7411B-7998-4C3C-8999-5D2DC9EA9A74}" destId="{C811D6B1-3B01-402A-A5FA-9D0540A70701}" srcOrd="5" destOrd="0" presId="urn:microsoft.com/office/officeart/2005/8/layout/vProcess5"/>
    <dgm:cxn modelId="{7D57A89B-0E19-4C66-9AD4-1E06870F948A}" type="presParOf" srcId="{ACB7411B-7998-4C3C-8999-5D2DC9EA9A74}" destId="{CB3776C0-EAA4-4FD4-B499-5CB75EECF137}" srcOrd="6" destOrd="0" presId="urn:microsoft.com/office/officeart/2005/8/layout/vProcess5"/>
    <dgm:cxn modelId="{1285D4D7-344D-47D0-896B-929F2D0AC099}" type="presParOf" srcId="{ACB7411B-7998-4C3C-8999-5D2DC9EA9A74}" destId="{ED965ABD-8203-4309-8558-E134039FC5A0}" srcOrd="7" destOrd="0" presId="urn:microsoft.com/office/officeart/2005/8/layout/vProcess5"/>
    <dgm:cxn modelId="{6412BB31-E95D-484F-BFA0-8CC2F81C8019}" type="presParOf" srcId="{ACB7411B-7998-4C3C-8999-5D2DC9EA9A74}" destId="{07F838C8-A2FE-448E-B043-5AEB91859288}" srcOrd="8" destOrd="0" presId="urn:microsoft.com/office/officeart/2005/8/layout/vProcess5"/>
    <dgm:cxn modelId="{808C901D-BFD6-446F-B2C1-24E6D216CF6B}" type="presParOf" srcId="{ACB7411B-7998-4C3C-8999-5D2DC9EA9A74}" destId="{DE82EB35-0A13-4283-ABD9-C30D76EA3E9F}" srcOrd="9" destOrd="0" presId="urn:microsoft.com/office/officeart/2005/8/layout/vProcess5"/>
    <dgm:cxn modelId="{613715D2-53ED-46D7-8731-B02E3B0A59A5}" type="presParOf" srcId="{ACB7411B-7998-4C3C-8999-5D2DC9EA9A74}" destId="{0244A516-4983-41AB-8D88-128A76355905}" srcOrd="10" destOrd="0" presId="urn:microsoft.com/office/officeart/2005/8/layout/vProcess5"/>
    <dgm:cxn modelId="{B1607012-A652-4938-BC6D-00038DBC7D3F}" type="presParOf" srcId="{ACB7411B-7998-4C3C-8999-5D2DC9EA9A74}" destId="{32FFA488-FE85-458A-B74A-20295D8B2B51}" srcOrd="11" destOrd="0" presId="urn:microsoft.com/office/officeart/2005/8/layout/vProcess5"/>
    <dgm:cxn modelId="{1C4EF4F3-2ECB-4F2A-ABB1-523F204E710D}" type="presParOf" srcId="{ACB7411B-7998-4C3C-8999-5D2DC9EA9A74}" destId="{B81C1BFE-FCAD-45EB-8BA0-F024A159B3AC}" srcOrd="12" destOrd="0" presId="urn:microsoft.com/office/officeart/2005/8/layout/vProcess5"/>
    <dgm:cxn modelId="{03097257-09DD-43E7-9F50-F345EA118C8F}" type="presParOf" srcId="{ACB7411B-7998-4C3C-8999-5D2DC9EA9A74}" destId="{23CF5E30-8712-49C5-99FB-B82A041C713B}" srcOrd="13" destOrd="0" presId="urn:microsoft.com/office/officeart/2005/8/layout/vProcess5"/>
    <dgm:cxn modelId="{C08B6FA3-4F7F-458B-8B35-047B999460AC}" type="presParOf" srcId="{ACB7411B-7998-4C3C-8999-5D2DC9EA9A74}" destId="{1E4764F2-657A-475F-A682-E0762F09FA2B}"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DBC6F608-F884-4275-9238-3618988A128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AAC19C7-3FB1-4F8E-B004-43ADB963D0E0}">
      <dgm:prSet/>
      <dgm:spPr/>
      <dgm:t>
        <a:bodyPr/>
        <a:lstStyle/>
        <a:p>
          <a:pPr rtl="1"/>
          <a:r>
            <a:rPr lang="fa-IR" smtClean="0"/>
            <a:t>پیش از انتخاب همسر باید خود را بشناسید، نقاط ضعف و قوت خود را شناسایی کنید و توانایی‌تان در تبدیل ضعف‌ها به قوت‌ها را بسنجید. این موضوع کمک می‌کند تا در انتخاب همسر و زندگی مشترک موفق‌تر باشید. با لیست کردن نقاط ضعف و قوت خود می‌توانید به دیدگاه متعادلی نسبت به خود برسید.</a:t>
          </a:r>
          <a:endParaRPr lang="fa-IR"/>
        </a:p>
      </dgm:t>
    </dgm:pt>
    <dgm:pt modelId="{BA984794-EE76-4433-B41C-9514DEFE6CA9}" type="parTrans" cxnId="{90632578-7490-4DE4-AA6E-BD409E03B3F8}">
      <dgm:prSet/>
      <dgm:spPr/>
      <dgm:t>
        <a:bodyPr/>
        <a:lstStyle/>
        <a:p>
          <a:endParaRPr lang="en-US"/>
        </a:p>
      </dgm:t>
    </dgm:pt>
    <dgm:pt modelId="{46600E67-F3A0-45FA-9E61-28CC36067FAC}" type="sibTrans" cxnId="{90632578-7490-4DE4-AA6E-BD409E03B3F8}">
      <dgm:prSet/>
      <dgm:spPr/>
      <dgm:t>
        <a:bodyPr/>
        <a:lstStyle/>
        <a:p>
          <a:endParaRPr lang="en-US"/>
        </a:p>
      </dgm:t>
    </dgm:pt>
    <dgm:pt modelId="{3AF587E2-BEF9-4A67-A3F8-80CB4B1C680C}">
      <dgm:prSet/>
      <dgm:spPr/>
      <dgm:t>
        <a:bodyPr/>
        <a:lstStyle/>
        <a:p>
          <a:pPr rtl="1"/>
          <a:r>
            <a:rPr lang="fa-IR" smtClean="0"/>
            <a:t>فرصت‌ حضور در اجتماع، مانند دانشگاه و محل کار، روش خوبی برای آشنایی با افراد جدید است. اگر واقعا به گروه یا گروه‌هایی علاقه دارید، از این راه می‌توانید با افرادی آشنا شوید که مثل شما هستند. علاقه به فعالیت‌های مشابه بین دو نفر می‌تواند سبب آشنایی و ازدواج شود.</a:t>
          </a:r>
          <a:endParaRPr lang="fa-IR"/>
        </a:p>
      </dgm:t>
    </dgm:pt>
    <dgm:pt modelId="{D090766D-9681-4C61-8847-CAB0030E7144}" type="parTrans" cxnId="{BF15333B-3859-4E87-BF66-126BDAD293ED}">
      <dgm:prSet/>
      <dgm:spPr/>
      <dgm:t>
        <a:bodyPr/>
        <a:lstStyle/>
        <a:p>
          <a:endParaRPr lang="en-US"/>
        </a:p>
      </dgm:t>
    </dgm:pt>
    <dgm:pt modelId="{C54CA733-5363-43BF-AEFB-21CC7829D049}" type="sibTrans" cxnId="{BF15333B-3859-4E87-BF66-126BDAD293ED}">
      <dgm:prSet/>
      <dgm:spPr/>
      <dgm:t>
        <a:bodyPr/>
        <a:lstStyle/>
        <a:p>
          <a:endParaRPr lang="en-US"/>
        </a:p>
      </dgm:t>
    </dgm:pt>
    <dgm:pt modelId="{6A18ABD2-0C90-4958-8785-FFDED80796C4}">
      <dgm:prSet/>
      <dgm:spPr/>
      <dgm:t>
        <a:bodyPr/>
        <a:lstStyle/>
        <a:p>
          <a:pPr rtl="1"/>
          <a:r>
            <a:rPr lang="fa-IR" smtClean="0"/>
            <a:t>اگر فردی را برای ازدواج در نظر دارید، به زمان نیاز است تا در موقعیت‌های مختلف رفتار او را بسنجید. رابطه نزدیک و عاشقانه کوتاه‌مدت، نتیجه‌ای جز ناامیدی و سرخوردگی ندارد.</a:t>
          </a:r>
          <a:endParaRPr lang="fa-IR"/>
        </a:p>
      </dgm:t>
    </dgm:pt>
    <dgm:pt modelId="{5B3E11F8-52D2-4404-8662-4D00FFEBE784}" type="parTrans" cxnId="{D68BF5D9-E4D6-470D-A648-4A790FDE6895}">
      <dgm:prSet/>
      <dgm:spPr/>
      <dgm:t>
        <a:bodyPr/>
        <a:lstStyle/>
        <a:p>
          <a:endParaRPr lang="en-US"/>
        </a:p>
      </dgm:t>
    </dgm:pt>
    <dgm:pt modelId="{5FDE5C7A-84B0-427D-8904-EF603A5905B5}" type="sibTrans" cxnId="{D68BF5D9-E4D6-470D-A648-4A790FDE6895}">
      <dgm:prSet/>
      <dgm:spPr/>
      <dgm:t>
        <a:bodyPr/>
        <a:lstStyle/>
        <a:p>
          <a:endParaRPr lang="en-US"/>
        </a:p>
      </dgm:t>
    </dgm:pt>
    <dgm:pt modelId="{1E01368E-96FB-426E-8598-084A107FE4F0}" type="pres">
      <dgm:prSet presAssocID="{DBC6F608-F884-4275-9238-3618988A1282}" presName="linear" presStyleCnt="0">
        <dgm:presLayoutVars>
          <dgm:animLvl val="lvl"/>
          <dgm:resizeHandles val="exact"/>
        </dgm:presLayoutVars>
      </dgm:prSet>
      <dgm:spPr/>
      <dgm:t>
        <a:bodyPr/>
        <a:lstStyle/>
        <a:p>
          <a:endParaRPr lang="en-US"/>
        </a:p>
      </dgm:t>
    </dgm:pt>
    <dgm:pt modelId="{52190FDF-F91F-4FB2-941B-D9728AFFAEA0}" type="pres">
      <dgm:prSet presAssocID="{FAAC19C7-3FB1-4F8E-B004-43ADB963D0E0}" presName="parentText" presStyleLbl="node1" presStyleIdx="0" presStyleCnt="3" custScaleY="113091">
        <dgm:presLayoutVars>
          <dgm:chMax val="0"/>
          <dgm:bulletEnabled val="1"/>
        </dgm:presLayoutVars>
      </dgm:prSet>
      <dgm:spPr/>
      <dgm:t>
        <a:bodyPr/>
        <a:lstStyle/>
        <a:p>
          <a:endParaRPr lang="en-US"/>
        </a:p>
      </dgm:t>
    </dgm:pt>
    <dgm:pt modelId="{7F675084-F7AC-41DC-A698-9E2F17D63908}" type="pres">
      <dgm:prSet presAssocID="{46600E67-F3A0-45FA-9E61-28CC36067FAC}" presName="spacer" presStyleCnt="0"/>
      <dgm:spPr/>
    </dgm:pt>
    <dgm:pt modelId="{D3EFF3DA-97EB-4624-800B-97B4ED988176}" type="pres">
      <dgm:prSet presAssocID="{3AF587E2-BEF9-4A67-A3F8-80CB4B1C680C}" presName="parentText" presStyleLbl="node1" presStyleIdx="1" presStyleCnt="3">
        <dgm:presLayoutVars>
          <dgm:chMax val="0"/>
          <dgm:bulletEnabled val="1"/>
        </dgm:presLayoutVars>
      </dgm:prSet>
      <dgm:spPr/>
      <dgm:t>
        <a:bodyPr/>
        <a:lstStyle/>
        <a:p>
          <a:endParaRPr lang="en-US"/>
        </a:p>
      </dgm:t>
    </dgm:pt>
    <dgm:pt modelId="{F5F3D8A1-A730-4676-81AE-F44D8682FAE1}" type="pres">
      <dgm:prSet presAssocID="{C54CA733-5363-43BF-AEFB-21CC7829D049}" presName="spacer" presStyleCnt="0"/>
      <dgm:spPr/>
    </dgm:pt>
    <dgm:pt modelId="{E853E83D-1DD6-4FE8-9C1F-1D26ABDDA891}" type="pres">
      <dgm:prSet presAssocID="{6A18ABD2-0C90-4958-8785-FFDED80796C4}" presName="parentText" presStyleLbl="node1" presStyleIdx="2" presStyleCnt="3">
        <dgm:presLayoutVars>
          <dgm:chMax val="0"/>
          <dgm:bulletEnabled val="1"/>
        </dgm:presLayoutVars>
      </dgm:prSet>
      <dgm:spPr/>
      <dgm:t>
        <a:bodyPr/>
        <a:lstStyle/>
        <a:p>
          <a:endParaRPr lang="en-US"/>
        </a:p>
      </dgm:t>
    </dgm:pt>
  </dgm:ptLst>
  <dgm:cxnLst>
    <dgm:cxn modelId="{478532B8-DB3A-446C-AA3B-CA99FC456A49}" type="presOf" srcId="{3AF587E2-BEF9-4A67-A3F8-80CB4B1C680C}" destId="{D3EFF3DA-97EB-4624-800B-97B4ED988176}" srcOrd="0" destOrd="0" presId="urn:microsoft.com/office/officeart/2005/8/layout/vList2"/>
    <dgm:cxn modelId="{90632578-7490-4DE4-AA6E-BD409E03B3F8}" srcId="{DBC6F608-F884-4275-9238-3618988A1282}" destId="{FAAC19C7-3FB1-4F8E-B004-43ADB963D0E0}" srcOrd="0" destOrd="0" parTransId="{BA984794-EE76-4433-B41C-9514DEFE6CA9}" sibTransId="{46600E67-F3A0-45FA-9E61-28CC36067FAC}"/>
    <dgm:cxn modelId="{D68BF5D9-E4D6-470D-A648-4A790FDE6895}" srcId="{DBC6F608-F884-4275-9238-3618988A1282}" destId="{6A18ABD2-0C90-4958-8785-FFDED80796C4}" srcOrd="2" destOrd="0" parTransId="{5B3E11F8-52D2-4404-8662-4D00FFEBE784}" sibTransId="{5FDE5C7A-84B0-427D-8904-EF603A5905B5}"/>
    <dgm:cxn modelId="{D4E12177-71F5-44B9-AF33-94682C16887D}" type="presOf" srcId="{FAAC19C7-3FB1-4F8E-B004-43ADB963D0E0}" destId="{52190FDF-F91F-4FB2-941B-D9728AFFAEA0}" srcOrd="0" destOrd="0" presId="urn:microsoft.com/office/officeart/2005/8/layout/vList2"/>
    <dgm:cxn modelId="{5B61E4CE-4CA6-419B-80BE-8BED03D6AF12}" type="presOf" srcId="{DBC6F608-F884-4275-9238-3618988A1282}" destId="{1E01368E-96FB-426E-8598-084A107FE4F0}" srcOrd="0" destOrd="0" presId="urn:microsoft.com/office/officeart/2005/8/layout/vList2"/>
    <dgm:cxn modelId="{5AD957B6-B261-48FF-98C5-A2F11B832D02}" type="presOf" srcId="{6A18ABD2-0C90-4958-8785-FFDED80796C4}" destId="{E853E83D-1DD6-4FE8-9C1F-1D26ABDDA891}" srcOrd="0" destOrd="0" presId="urn:microsoft.com/office/officeart/2005/8/layout/vList2"/>
    <dgm:cxn modelId="{BF15333B-3859-4E87-BF66-126BDAD293ED}" srcId="{DBC6F608-F884-4275-9238-3618988A1282}" destId="{3AF587E2-BEF9-4A67-A3F8-80CB4B1C680C}" srcOrd="1" destOrd="0" parTransId="{D090766D-9681-4C61-8847-CAB0030E7144}" sibTransId="{C54CA733-5363-43BF-AEFB-21CC7829D049}"/>
    <dgm:cxn modelId="{957E30F7-FDCE-4580-B7A9-01DA054D45D5}" type="presParOf" srcId="{1E01368E-96FB-426E-8598-084A107FE4F0}" destId="{52190FDF-F91F-4FB2-941B-D9728AFFAEA0}" srcOrd="0" destOrd="0" presId="urn:microsoft.com/office/officeart/2005/8/layout/vList2"/>
    <dgm:cxn modelId="{D8CE7027-C709-43A4-A580-28C5656A4EF6}" type="presParOf" srcId="{1E01368E-96FB-426E-8598-084A107FE4F0}" destId="{7F675084-F7AC-41DC-A698-9E2F17D63908}" srcOrd="1" destOrd="0" presId="urn:microsoft.com/office/officeart/2005/8/layout/vList2"/>
    <dgm:cxn modelId="{267BD286-43EB-4656-B194-F4FC5FC7FBEE}" type="presParOf" srcId="{1E01368E-96FB-426E-8598-084A107FE4F0}" destId="{D3EFF3DA-97EB-4624-800B-97B4ED988176}" srcOrd="2" destOrd="0" presId="urn:microsoft.com/office/officeart/2005/8/layout/vList2"/>
    <dgm:cxn modelId="{B5117900-7C7F-46BB-A4A1-1CACA13E4E32}" type="presParOf" srcId="{1E01368E-96FB-426E-8598-084A107FE4F0}" destId="{F5F3D8A1-A730-4676-81AE-F44D8682FAE1}" srcOrd="3" destOrd="0" presId="urn:microsoft.com/office/officeart/2005/8/layout/vList2"/>
    <dgm:cxn modelId="{2E2888B4-5E81-42CE-A378-DC7B87E21A68}" type="presParOf" srcId="{1E01368E-96FB-426E-8598-084A107FE4F0}" destId="{E853E83D-1DD6-4FE8-9C1F-1D26ABDDA891}"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1DA27413-53BA-4702-A867-EFF70B9A021D}"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322D260F-0804-4E11-B3D6-AFC7BAD81FB7}">
      <dgm:prSet/>
      <dgm:spPr/>
      <dgm:t>
        <a:bodyPr/>
        <a:lstStyle/>
        <a:p>
          <a:pPr rtl="1"/>
          <a:r>
            <a:rPr lang="fa-IR" smtClean="0"/>
            <a:t>مشاوره ازدواج در مراکز معتبر به پایداری ازدواج کمک می کند.</a:t>
          </a:r>
          <a:endParaRPr lang="fa-IR"/>
        </a:p>
      </dgm:t>
    </dgm:pt>
    <dgm:pt modelId="{40F7CE68-746C-4960-949A-4D8A9FC0C2E1}" type="parTrans" cxnId="{1CF8CB20-C824-4D51-B31E-BA07F3FCAC7E}">
      <dgm:prSet/>
      <dgm:spPr/>
      <dgm:t>
        <a:bodyPr/>
        <a:lstStyle/>
        <a:p>
          <a:endParaRPr lang="en-US"/>
        </a:p>
      </dgm:t>
    </dgm:pt>
    <dgm:pt modelId="{55D15E3A-DA1A-46BD-8117-FC3CD2365DF4}" type="sibTrans" cxnId="{1CF8CB20-C824-4D51-B31E-BA07F3FCAC7E}">
      <dgm:prSet/>
      <dgm:spPr/>
      <dgm:t>
        <a:bodyPr/>
        <a:lstStyle/>
        <a:p>
          <a:endParaRPr lang="en-US"/>
        </a:p>
      </dgm:t>
    </dgm:pt>
    <dgm:pt modelId="{17078C38-F7E8-451E-A0DE-DCF2131F6694}">
      <dgm:prSet/>
      <dgm:spPr/>
      <dgm:t>
        <a:bodyPr/>
        <a:lstStyle/>
        <a:p>
          <a:pPr rtl="1"/>
          <a:r>
            <a:rPr lang="fa-IR" smtClean="0"/>
            <a:t>از ویژگی‌های ازدواج، توانایی از میان بردن تفاوت‌ها نیست، بلکه توانایی پذیرفتن تفاوت‌ها و ساختن زندگی آرام و شاد است. </a:t>
          </a:r>
          <a:endParaRPr lang="fa-IR"/>
        </a:p>
      </dgm:t>
    </dgm:pt>
    <dgm:pt modelId="{88565CAA-D862-4009-BACA-4CCA88DFBD87}" type="parTrans" cxnId="{A4B87FA4-3645-46AB-8ED6-9B8D93681CA9}">
      <dgm:prSet/>
      <dgm:spPr/>
      <dgm:t>
        <a:bodyPr/>
        <a:lstStyle/>
        <a:p>
          <a:endParaRPr lang="en-US"/>
        </a:p>
      </dgm:t>
    </dgm:pt>
    <dgm:pt modelId="{4A921558-3746-446B-A61F-CEC317E18BE5}" type="sibTrans" cxnId="{A4B87FA4-3645-46AB-8ED6-9B8D93681CA9}">
      <dgm:prSet/>
      <dgm:spPr/>
      <dgm:t>
        <a:bodyPr/>
        <a:lstStyle/>
        <a:p>
          <a:endParaRPr lang="en-US"/>
        </a:p>
      </dgm:t>
    </dgm:pt>
    <dgm:pt modelId="{3948F750-14EA-4BF4-8D20-8AC2FD5C7910}">
      <dgm:prSet/>
      <dgm:spPr/>
      <dgm:t>
        <a:bodyPr/>
        <a:lstStyle/>
        <a:p>
          <a:pPr rtl="1"/>
          <a:r>
            <a:rPr lang="fa-IR" smtClean="0"/>
            <a:t>مشکلات زناشویی زمانی بروز می‌کنند که یکی از زوجین بخواهد هویت و شخصیت همسرش را تغییر داده و بر اساس میل خود بازسازی نماید. </a:t>
          </a:r>
          <a:endParaRPr lang="fa-IR"/>
        </a:p>
      </dgm:t>
    </dgm:pt>
    <dgm:pt modelId="{6C943522-A563-47B0-AF95-6915B865FFF7}" type="parTrans" cxnId="{9824C5D6-37B2-498F-8CB1-76841B22E242}">
      <dgm:prSet/>
      <dgm:spPr/>
      <dgm:t>
        <a:bodyPr/>
        <a:lstStyle/>
        <a:p>
          <a:endParaRPr lang="en-US"/>
        </a:p>
      </dgm:t>
    </dgm:pt>
    <dgm:pt modelId="{A60FDDC6-C55A-46F0-AAAC-360EFA7E813D}" type="sibTrans" cxnId="{9824C5D6-37B2-498F-8CB1-76841B22E242}">
      <dgm:prSet/>
      <dgm:spPr/>
      <dgm:t>
        <a:bodyPr/>
        <a:lstStyle/>
        <a:p>
          <a:endParaRPr lang="en-US"/>
        </a:p>
      </dgm:t>
    </dgm:pt>
    <dgm:pt modelId="{BAF99799-CECE-4C28-8677-C3BC4851ABEB}">
      <dgm:prSet/>
      <dgm:spPr/>
      <dgm:t>
        <a:bodyPr/>
        <a:lstStyle/>
        <a:p>
          <a:pPr rtl="1"/>
          <a:r>
            <a:rPr lang="fa-IR" smtClean="0"/>
            <a:t>تغییر دادن شخصیت و رفتار همسر تقریباً غیرممکن است. نتیجه تلاش برای تغییر رفتار و شخصیت همسر، ایجاد اضطراب در زوجین است. بهتر است روی تفاوت ها تفاهم کنید. </a:t>
          </a:r>
          <a:endParaRPr lang="fa-IR"/>
        </a:p>
      </dgm:t>
    </dgm:pt>
    <dgm:pt modelId="{ACC1DE3D-7ACB-4712-82B1-D7F99DB2D329}" type="parTrans" cxnId="{607A3E8E-E15C-4843-9624-0946756295D7}">
      <dgm:prSet/>
      <dgm:spPr/>
      <dgm:t>
        <a:bodyPr/>
        <a:lstStyle/>
        <a:p>
          <a:endParaRPr lang="en-US"/>
        </a:p>
      </dgm:t>
    </dgm:pt>
    <dgm:pt modelId="{E80C8CC0-D41E-4810-90A6-3161E5B642E6}" type="sibTrans" cxnId="{607A3E8E-E15C-4843-9624-0946756295D7}">
      <dgm:prSet/>
      <dgm:spPr/>
      <dgm:t>
        <a:bodyPr/>
        <a:lstStyle/>
        <a:p>
          <a:endParaRPr lang="en-US"/>
        </a:p>
      </dgm:t>
    </dgm:pt>
    <dgm:pt modelId="{82C34C08-37D4-4863-92F8-5F843F70D29F}">
      <dgm:prSet/>
      <dgm:spPr/>
      <dgm:t>
        <a:bodyPr/>
        <a:lstStyle/>
        <a:p>
          <a:pPr rtl="1"/>
          <a:r>
            <a:rPr lang="fa-IR" smtClean="0"/>
            <a:t>به شریک زندگیتان نشان دهید با تمام وجود به او متعهد هستید. از راه‌های نشان دادن تعهد، پذیرش و تایید همسر است.</a:t>
          </a:r>
          <a:endParaRPr lang="fa-IR"/>
        </a:p>
      </dgm:t>
    </dgm:pt>
    <dgm:pt modelId="{D0987F84-BD80-4D80-AEF3-DBB380A6A453}" type="parTrans" cxnId="{BCB24988-92A9-47BB-A3A6-C4C9769B2985}">
      <dgm:prSet/>
      <dgm:spPr/>
      <dgm:t>
        <a:bodyPr/>
        <a:lstStyle/>
        <a:p>
          <a:endParaRPr lang="en-US"/>
        </a:p>
      </dgm:t>
    </dgm:pt>
    <dgm:pt modelId="{857C8BDB-1252-49C8-B650-C0BFD88A659A}" type="sibTrans" cxnId="{BCB24988-92A9-47BB-A3A6-C4C9769B2985}">
      <dgm:prSet/>
      <dgm:spPr/>
      <dgm:t>
        <a:bodyPr/>
        <a:lstStyle/>
        <a:p>
          <a:endParaRPr lang="en-US"/>
        </a:p>
      </dgm:t>
    </dgm:pt>
    <dgm:pt modelId="{BD4736FB-CC83-4B26-9358-AC988D85D2D7}" type="pres">
      <dgm:prSet presAssocID="{1DA27413-53BA-4702-A867-EFF70B9A021D}" presName="linear" presStyleCnt="0">
        <dgm:presLayoutVars>
          <dgm:animLvl val="lvl"/>
          <dgm:resizeHandles val="exact"/>
        </dgm:presLayoutVars>
      </dgm:prSet>
      <dgm:spPr/>
      <dgm:t>
        <a:bodyPr/>
        <a:lstStyle/>
        <a:p>
          <a:endParaRPr lang="en-US"/>
        </a:p>
      </dgm:t>
    </dgm:pt>
    <dgm:pt modelId="{C47AC018-715C-4C51-877E-D25DB07862A3}" type="pres">
      <dgm:prSet presAssocID="{322D260F-0804-4E11-B3D6-AFC7BAD81FB7}" presName="parentText" presStyleLbl="node1" presStyleIdx="0" presStyleCnt="5">
        <dgm:presLayoutVars>
          <dgm:chMax val="0"/>
          <dgm:bulletEnabled val="1"/>
        </dgm:presLayoutVars>
      </dgm:prSet>
      <dgm:spPr/>
      <dgm:t>
        <a:bodyPr/>
        <a:lstStyle/>
        <a:p>
          <a:endParaRPr lang="en-US"/>
        </a:p>
      </dgm:t>
    </dgm:pt>
    <dgm:pt modelId="{1476BD54-5587-45BA-80E4-74039935ECC7}" type="pres">
      <dgm:prSet presAssocID="{55D15E3A-DA1A-46BD-8117-FC3CD2365DF4}" presName="spacer" presStyleCnt="0"/>
      <dgm:spPr/>
    </dgm:pt>
    <dgm:pt modelId="{B8C315F8-65CA-4CAF-96E1-E5979C0F2379}" type="pres">
      <dgm:prSet presAssocID="{17078C38-F7E8-451E-A0DE-DCF2131F6694}" presName="parentText" presStyleLbl="node1" presStyleIdx="1" presStyleCnt="5">
        <dgm:presLayoutVars>
          <dgm:chMax val="0"/>
          <dgm:bulletEnabled val="1"/>
        </dgm:presLayoutVars>
      </dgm:prSet>
      <dgm:spPr/>
      <dgm:t>
        <a:bodyPr/>
        <a:lstStyle/>
        <a:p>
          <a:endParaRPr lang="en-US"/>
        </a:p>
      </dgm:t>
    </dgm:pt>
    <dgm:pt modelId="{048C06CD-81E2-455C-BA9D-CB356E915A76}" type="pres">
      <dgm:prSet presAssocID="{4A921558-3746-446B-A61F-CEC317E18BE5}" presName="spacer" presStyleCnt="0"/>
      <dgm:spPr/>
    </dgm:pt>
    <dgm:pt modelId="{CC4E89CA-400C-47F2-9D5D-0AE8C262B568}" type="pres">
      <dgm:prSet presAssocID="{3948F750-14EA-4BF4-8D20-8AC2FD5C7910}" presName="parentText" presStyleLbl="node1" presStyleIdx="2" presStyleCnt="5">
        <dgm:presLayoutVars>
          <dgm:chMax val="0"/>
          <dgm:bulletEnabled val="1"/>
        </dgm:presLayoutVars>
      </dgm:prSet>
      <dgm:spPr/>
      <dgm:t>
        <a:bodyPr/>
        <a:lstStyle/>
        <a:p>
          <a:endParaRPr lang="en-US"/>
        </a:p>
      </dgm:t>
    </dgm:pt>
    <dgm:pt modelId="{478C1AA8-5449-4951-8CEA-121AEFDBC143}" type="pres">
      <dgm:prSet presAssocID="{A60FDDC6-C55A-46F0-AAAC-360EFA7E813D}" presName="spacer" presStyleCnt="0"/>
      <dgm:spPr/>
    </dgm:pt>
    <dgm:pt modelId="{CA8C4457-2347-4B5C-82E3-EEFE12C3D0C3}" type="pres">
      <dgm:prSet presAssocID="{BAF99799-CECE-4C28-8677-C3BC4851ABEB}" presName="parentText" presStyleLbl="node1" presStyleIdx="3" presStyleCnt="5">
        <dgm:presLayoutVars>
          <dgm:chMax val="0"/>
          <dgm:bulletEnabled val="1"/>
        </dgm:presLayoutVars>
      </dgm:prSet>
      <dgm:spPr/>
      <dgm:t>
        <a:bodyPr/>
        <a:lstStyle/>
        <a:p>
          <a:endParaRPr lang="en-US"/>
        </a:p>
      </dgm:t>
    </dgm:pt>
    <dgm:pt modelId="{FF3F3C5A-BC33-40B5-BB22-A6DCCC728DC0}" type="pres">
      <dgm:prSet presAssocID="{E80C8CC0-D41E-4810-90A6-3161E5B642E6}" presName="spacer" presStyleCnt="0"/>
      <dgm:spPr/>
    </dgm:pt>
    <dgm:pt modelId="{34102AD7-83AF-480A-AA5E-E3A15DF65E54}" type="pres">
      <dgm:prSet presAssocID="{82C34C08-37D4-4863-92F8-5F843F70D29F}" presName="parentText" presStyleLbl="node1" presStyleIdx="4" presStyleCnt="5">
        <dgm:presLayoutVars>
          <dgm:chMax val="0"/>
          <dgm:bulletEnabled val="1"/>
        </dgm:presLayoutVars>
      </dgm:prSet>
      <dgm:spPr/>
      <dgm:t>
        <a:bodyPr/>
        <a:lstStyle/>
        <a:p>
          <a:endParaRPr lang="en-US"/>
        </a:p>
      </dgm:t>
    </dgm:pt>
  </dgm:ptLst>
  <dgm:cxnLst>
    <dgm:cxn modelId="{92F0348E-4CAF-41EC-9D19-080790D22ECA}" type="presOf" srcId="{1DA27413-53BA-4702-A867-EFF70B9A021D}" destId="{BD4736FB-CC83-4B26-9358-AC988D85D2D7}" srcOrd="0" destOrd="0" presId="urn:microsoft.com/office/officeart/2005/8/layout/vList2"/>
    <dgm:cxn modelId="{1CF8CB20-C824-4D51-B31E-BA07F3FCAC7E}" srcId="{1DA27413-53BA-4702-A867-EFF70B9A021D}" destId="{322D260F-0804-4E11-B3D6-AFC7BAD81FB7}" srcOrd="0" destOrd="0" parTransId="{40F7CE68-746C-4960-949A-4D8A9FC0C2E1}" sibTransId="{55D15E3A-DA1A-46BD-8117-FC3CD2365DF4}"/>
    <dgm:cxn modelId="{4E857EE0-C794-4AD8-BE65-765B0D38D6A4}" type="presOf" srcId="{3948F750-14EA-4BF4-8D20-8AC2FD5C7910}" destId="{CC4E89CA-400C-47F2-9D5D-0AE8C262B568}" srcOrd="0" destOrd="0" presId="urn:microsoft.com/office/officeart/2005/8/layout/vList2"/>
    <dgm:cxn modelId="{BCB24988-92A9-47BB-A3A6-C4C9769B2985}" srcId="{1DA27413-53BA-4702-A867-EFF70B9A021D}" destId="{82C34C08-37D4-4863-92F8-5F843F70D29F}" srcOrd="4" destOrd="0" parTransId="{D0987F84-BD80-4D80-AEF3-DBB380A6A453}" sibTransId="{857C8BDB-1252-49C8-B650-C0BFD88A659A}"/>
    <dgm:cxn modelId="{933CBC82-09B8-4B40-913D-4BDAC813B210}" type="presOf" srcId="{322D260F-0804-4E11-B3D6-AFC7BAD81FB7}" destId="{C47AC018-715C-4C51-877E-D25DB07862A3}" srcOrd="0" destOrd="0" presId="urn:microsoft.com/office/officeart/2005/8/layout/vList2"/>
    <dgm:cxn modelId="{A4B87FA4-3645-46AB-8ED6-9B8D93681CA9}" srcId="{1DA27413-53BA-4702-A867-EFF70B9A021D}" destId="{17078C38-F7E8-451E-A0DE-DCF2131F6694}" srcOrd="1" destOrd="0" parTransId="{88565CAA-D862-4009-BACA-4CCA88DFBD87}" sibTransId="{4A921558-3746-446B-A61F-CEC317E18BE5}"/>
    <dgm:cxn modelId="{9824C5D6-37B2-498F-8CB1-76841B22E242}" srcId="{1DA27413-53BA-4702-A867-EFF70B9A021D}" destId="{3948F750-14EA-4BF4-8D20-8AC2FD5C7910}" srcOrd="2" destOrd="0" parTransId="{6C943522-A563-47B0-AF95-6915B865FFF7}" sibTransId="{A60FDDC6-C55A-46F0-AAAC-360EFA7E813D}"/>
    <dgm:cxn modelId="{B7C149E7-75E7-403E-80BF-8B8C84AF6504}" type="presOf" srcId="{82C34C08-37D4-4863-92F8-5F843F70D29F}" destId="{34102AD7-83AF-480A-AA5E-E3A15DF65E54}" srcOrd="0" destOrd="0" presId="urn:microsoft.com/office/officeart/2005/8/layout/vList2"/>
    <dgm:cxn modelId="{607A3E8E-E15C-4843-9624-0946756295D7}" srcId="{1DA27413-53BA-4702-A867-EFF70B9A021D}" destId="{BAF99799-CECE-4C28-8677-C3BC4851ABEB}" srcOrd="3" destOrd="0" parTransId="{ACC1DE3D-7ACB-4712-82B1-D7F99DB2D329}" sibTransId="{E80C8CC0-D41E-4810-90A6-3161E5B642E6}"/>
    <dgm:cxn modelId="{8CB571E8-BD57-4BF8-874D-A5CD62B929B5}" type="presOf" srcId="{BAF99799-CECE-4C28-8677-C3BC4851ABEB}" destId="{CA8C4457-2347-4B5C-82E3-EEFE12C3D0C3}" srcOrd="0" destOrd="0" presId="urn:microsoft.com/office/officeart/2005/8/layout/vList2"/>
    <dgm:cxn modelId="{0F7C132E-8294-4CDB-94F6-8B0C9EE7FBA4}" type="presOf" srcId="{17078C38-F7E8-451E-A0DE-DCF2131F6694}" destId="{B8C315F8-65CA-4CAF-96E1-E5979C0F2379}" srcOrd="0" destOrd="0" presId="urn:microsoft.com/office/officeart/2005/8/layout/vList2"/>
    <dgm:cxn modelId="{C95CDD60-92E2-4938-857C-6FED0D222968}" type="presParOf" srcId="{BD4736FB-CC83-4B26-9358-AC988D85D2D7}" destId="{C47AC018-715C-4C51-877E-D25DB07862A3}" srcOrd="0" destOrd="0" presId="urn:microsoft.com/office/officeart/2005/8/layout/vList2"/>
    <dgm:cxn modelId="{0EB69A78-4CA4-4380-91A3-26A9F781F756}" type="presParOf" srcId="{BD4736FB-CC83-4B26-9358-AC988D85D2D7}" destId="{1476BD54-5587-45BA-80E4-74039935ECC7}" srcOrd="1" destOrd="0" presId="urn:microsoft.com/office/officeart/2005/8/layout/vList2"/>
    <dgm:cxn modelId="{78FCD764-E62B-497F-8E72-B93F2619BD7B}" type="presParOf" srcId="{BD4736FB-CC83-4B26-9358-AC988D85D2D7}" destId="{B8C315F8-65CA-4CAF-96E1-E5979C0F2379}" srcOrd="2" destOrd="0" presId="urn:microsoft.com/office/officeart/2005/8/layout/vList2"/>
    <dgm:cxn modelId="{CDCAC940-E4EF-4189-89D2-741F3E713D34}" type="presParOf" srcId="{BD4736FB-CC83-4B26-9358-AC988D85D2D7}" destId="{048C06CD-81E2-455C-BA9D-CB356E915A76}" srcOrd="3" destOrd="0" presId="urn:microsoft.com/office/officeart/2005/8/layout/vList2"/>
    <dgm:cxn modelId="{431FA147-723A-42D7-8AAA-8D6EC468F159}" type="presParOf" srcId="{BD4736FB-CC83-4B26-9358-AC988D85D2D7}" destId="{CC4E89CA-400C-47F2-9D5D-0AE8C262B568}" srcOrd="4" destOrd="0" presId="urn:microsoft.com/office/officeart/2005/8/layout/vList2"/>
    <dgm:cxn modelId="{8383FEB0-E8E0-40F2-85C8-F17801CD0CE7}" type="presParOf" srcId="{BD4736FB-CC83-4B26-9358-AC988D85D2D7}" destId="{478C1AA8-5449-4951-8CEA-121AEFDBC143}" srcOrd="5" destOrd="0" presId="urn:microsoft.com/office/officeart/2005/8/layout/vList2"/>
    <dgm:cxn modelId="{34267EEF-C002-4F6B-A1C4-ECF19394ED22}" type="presParOf" srcId="{BD4736FB-CC83-4B26-9358-AC988D85D2D7}" destId="{CA8C4457-2347-4B5C-82E3-EEFE12C3D0C3}" srcOrd="6" destOrd="0" presId="urn:microsoft.com/office/officeart/2005/8/layout/vList2"/>
    <dgm:cxn modelId="{1B26B577-77F5-4466-B3F1-4858E07520F3}" type="presParOf" srcId="{BD4736FB-CC83-4B26-9358-AC988D85D2D7}" destId="{FF3F3C5A-BC33-40B5-BB22-A6DCCC728DC0}" srcOrd="7" destOrd="0" presId="urn:microsoft.com/office/officeart/2005/8/layout/vList2"/>
    <dgm:cxn modelId="{D4793E12-7A7E-4D9F-BF9A-46A8904CC43D}" type="presParOf" srcId="{BD4736FB-CC83-4B26-9358-AC988D85D2D7}" destId="{34102AD7-83AF-480A-AA5E-E3A15DF65E54}"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D5FF3FDA-BCDD-436A-A21F-A594EFE86ABF}"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EACB3EB0-74FF-4C06-88D8-8D438BC47464}">
      <dgm:prSet/>
      <dgm:spPr/>
      <dgm:t>
        <a:bodyPr/>
        <a:lstStyle/>
        <a:p>
          <a:pPr rtl="1"/>
          <a:r>
            <a:rPr lang="fa-IR" smtClean="0"/>
            <a:t>مواردی که در آن‌ها همسرتان به نظر شما جذاب یا توانا می‌رسد به او بگویید تا حس خوبی در او ایجاد شود. </a:t>
          </a:r>
          <a:endParaRPr lang="fa-IR"/>
        </a:p>
      </dgm:t>
    </dgm:pt>
    <dgm:pt modelId="{2324F660-7CA9-4E7D-BAF7-E820BBE62B30}" type="parTrans" cxnId="{01DF0549-06C9-481B-B7AC-8CE36A64C747}">
      <dgm:prSet/>
      <dgm:spPr/>
      <dgm:t>
        <a:bodyPr/>
        <a:lstStyle/>
        <a:p>
          <a:endParaRPr lang="en-US"/>
        </a:p>
      </dgm:t>
    </dgm:pt>
    <dgm:pt modelId="{8F73063C-646B-4F26-8769-BFF3DB98DDE2}" type="sibTrans" cxnId="{01DF0549-06C9-481B-B7AC-8CE36A64C747}">
      <dgm:prSet/>
      <dgm:spPr/>
      <dgm:t>
        <a:bodyPr/>
        <a:lstStyle/>
        <a:p>
          <a:endParaRPr lang="en-US"/>
        </a:p>
      </dgm:t>
    </dgm:pt>
    <dgm:pt modelId="{30847015-E2E0-4C61-AB98-E068A1C0A33F}">
      <dgm:prSet/>
      <dgm:spPr/>
      <dgm:t>
        <a:bodyPr/>
        <a:lstStyle/>
        <a:p>
          <a:pPr rtl="1"/>
          <a:r>
            <a:rPr lang="fa-IR" smtClean="0"/>
            <a:t>برای نزدیک شدن به همسرتان، بی‌قید و شرط به او عشق بورزید.</a:t>
          </a:r>
          <a:endParaRPr lang="fa-IR"/>
        </a:p>
      </dgm:t>
    </dgm:pt>
    <dgm:pt modelId="{759A8EE4-443D-4099-AA73-3F8A93F487C5}" type="parTrans" cxnId="{A3087076-9D84-462E-AC5F-A5C7A7E3576B}">
      <dgm:prSet/>
      <dgm:spPr/>
      <dgm:t>
        <a:bodyPr/>
        <a:lstStyle/>
        <a:p>
          <a:endParaRPr lang="en-US"/>
        </a:p>
      </dgm:t>
    </dgm:pt>
    <dgm:pt modelId="{E0B4FE0A-D077-42A3-8B8B-B9A85F82A819}" type="sibTrans" cxnId="{A3087076-9D84-462E-AC5F-A5C7A7E3576B}">
      <dgm:prSet/>
      <dgm:spPr/>
      <dgm:t>
        <a:bodyPr/>
        <a:lstStyle/>
        <a:p>
          <a:endParaRPr lang="en-US"/>
        </a:p>
      </dgm:t>
    </dgm:pt>
    <dgm:pt modelId="{FABC1073-5411-4B43-8A74-90F7A39189C7}">
      <dgm:prSet/>
      <dgm:spPr/>
      <dgm:t>
        <a:bodyPr/>
        <a:lstStyle/>
        <a:p>
          <a:pPr rtl="1"/>
          <a:r>
            <a:rPr lang="fa-IR" smtClean="0"/>
            <a:t>هرگز حرف همسر خود را اصلاح و یا قطع نکنید.</a:t>
          </a:r>
          <a:endParaRPr lang="fa-IR"/>
        </a:p>
      </dgm:t>
    </dgm:pt>
    <dgm:pt modelId="{6F4B284D-2732-4913-9061-C660B459CA50}" type="parTrans" cxnId="{3B82D2F3-22D8-4FE1-AF44-AFD040CC75A6}">
      <dgm:prSet/>
      <dgm:spPr/>
      <dgm:t>
        <a:bodyPr/>
        <a:lstStyle/>
        <a:p>
          <a:endParaRPr lang="en-US"/>
        </a:p>
      </dgm:t>
    </dgm:pt>
    <dgm:pt modelId="{8964CCD9-01C9-492E-A4C7-24CA8CAF3BAF}" type="sibTrans" cxnId="{3B82D2F3-22D8-4FE1-AF44-AFD040CC75A6}">
      <dgm:prSet/>
      <dgm:spPr/>
      <dgm:t>
        <a:bodyPr/>
        <a:lstStyle/>
        <a:p>
          <a:endParaRPr lang="en-US"/>
        </a:p>
      </dgm:t>
    </dgm:pt>
    <dgm:pt modelId="{7B220F34-ABEC-49E9-B338-2D3F668D0A5A}">
      <dgm:prSet/>
      <dgm:spPr/>
      <dgm:t>
        <a:bodyPr/>
        <a:lstStyle/>
        <a:p>
          <a:pPr rtl="1"/>
          <a:r>
            <a:rPr lang="fa-IR" smtClean="0"/>
            <a:t>هرگز علیه همسر خود حرف نزنید. </a:t>
          </a:r>
          <a:endParaRPr lang="fa-IR"/>
        </a:p>
      </dgm:t>
    </dgm:pt>
    <dgm:pt modelId="{A22644A7-C853-43F5-AB1B-4E214EB5B82B}" type="parTrans" cxnId="{9DDE5451-075F-445E-B593-8F64D2CFE9AC}">
      <dgm:prSet/>
      <dgm:spPr/>
      <dgm:t>
        <a:bodyPr/>
        <a:lstStyle/>
        <a:p>
          <a:endParaRPr lang="en-US"/>
        </a:p>
      </dgm:t>
    </dgm:pt>
    <dgm:pt modelId="{D771B022-1C75-48CF-AB01-C168A72D000C}" type="sibTrans" cxnId="{9DDE5451-075F-445E-B593-8F64D2CFE9AC}">
      <dgm:prSet/>
      <dgm:spPr/>
      <dgm:t>
        <a:bodyPr/>
        <a:lstStyle/>
        <a:p>
          <a:endParaRPr lang="en-US"/>
        </a:p>
      </dgm:t>
    </dgm:pt>
    <dgm:pt modelId="{8CBE4A44-7EBA-4DE4-8C78-853EA11B022D}">
      <dgm:prSet/>
      <dgm:spPr/>
      <dgm:t>
        <a:bodyPr/>
        <a:lstStyle/>
        <a:p>
          <a:pPr rtl="1"/>
          <a:r>
            <a:rPr lang="fa-IR" smtClean="0"/>
            <a:t>قدردانی زوجین از یکدیگر، محبت، هدیه دادن و کمک کردن به همسر باعث بهبود رابطه بین زوجین می شود.</a:t>
          </a:r>
          <a:endParaRPr lang="fa-IR"/>
        </a:p>
      </dgm:t>
    </dgm:pt>
    <dgm:pt modelId="{581E8EFA-E171-4EE0-B595-8EB2ECF5FB47}" type="parTrans" cxnId="{1ACF0116-036A-4FB7-B5A7-418CD10C55AE}">
      <dgm:prSet/>
      <dgm:spPr/>
      <dgm:t>
        <a:bodyPr/>
        <a:lstStyle/>
        <a:p>
          <a:endParaRPr lang="en-US"/>
        </a:p>
      </dgm:t>
    </dgm:pt>
    <dgm:pt modelId="{04E7371D-AD37-4F20-89C9-E9A57EFADF84}" type="sibTrans" cxnId="{1ACF0116-036A-4FB7-B5A7-418CD10C55AE}">
      <dgm:prSet/>
      <dgm:spPr/>
      <dgm:t>
        <a:bodyPr/>
        <a:lstStyle/>
        <a:p>
          <a:endParaRPr lang="en-US"/>
        </a:p>
      </dgm:t>
    </dgm:pt>
    <dgm:pt modelId="{E3ADD753-3820-4F1B-9800-6FD4AB39E158}" type="pres">
      <dgm:prSet presAssocID="{D5FF3FDA-BCDD-436A-A21F-A594EFE86ABF}" presName="linear" presStyleCnt="0">
        <dgm:presLayoutVars>
          <dgm:animLvl val="lvl"/>
          <dgm:resizeHandles val="exact"/>
        </dgm:presLayoutVars>
      </dgm:prSet>
      <dgm:spPr/>
      <dgm:t>
        <a:bodyPr/>
        <a:lstStyle/>
        <a:p>
          <a:endParaRPr lang="en-US"/>
        </a:p>
      </dgm:t>
    </dgm:pt>
    <dgm:pt modelId="{DEF58A0F-6585-4320-87AD-EC44E48DC66E}" type="pres">
      <dgm:prSet presAssocID="{EACB3EB0-74FF-4C06-88D8-8D438BC47464}" presName="parentText" presStyleLbl="node1" presStyleIdx="0" presStyleCnt="5">
        <dgm:presLayoutVars>
          <dgm:chMax val="0"/>
          <dgm:bulletEnabled val="1"/>
        </dgm:presLayoutVars>
      </dgm:prSet>
      <dgm:spPr/>
      <dgm:t>
        <a:bodyPr/>
        <a:lstStyle/>
        <a:p>
          <a:endParaRPr lang="en-US"/>
        </a:p>
      </dgm:t>
    </dgm:pt>
    <dgm:pt modelId="{AC9CC46A-5961-4C02-A2E4-9E33E70E750B}" type="pres">
      <dgm:prSet presAssocID="{8F73063C-646B-4F26-8769-BFF3DB98DDE2}" presName="spacer" presStyleCnt="0"/>
      <dgm:spPr/>
    </dgm:pt>
    <dgm:pt modelId="{EF06AA84-D070-4AB3-9B80-E99AE01A1E06}" type="pres">
      <dgm:prSet presAssocID="{30847015-E2E0-4C61-AB98-E068A1C0A33F}" presName="parentText" presStyleLbl="node1" presStyleIdx="1" presStyleCnt="5">
        <dgm:presLayoutVars>
          <dgm:chMax val="0"/>
          <dgm:bulletEnabled val="1"/>
        </dgm:presLayoutVars>
      </dgm:prSet>
      <dgm:spPr/>
      <dgm:t>
        <a:bodyPr/>
        <a:lstStyle/>
        <a:p>
          <a:endParaRPr lang="en-US"/>
        </a:p>
      </dgm:t>
    </dgm:pt>
    <dgm:pt modelId="{BB67D043-71AA-4D90-BD94-DC27307C1AB5}" type="pres">
      <dgm:prSet presAssocID="{E0B4FE0A-D077-42A3-8B8B-B9A85F82A819}" presName="spacer" presStyleCnt="0"/>
      <dgm:spPr/>
    </dgm:pt>
    <dgm:pt modelId="{CD0B1801-E386-4E69-9EA3-6027415C0CEB}" type="pres">
      <dgm:prSet presAssocID="{FABC1073-5411-4B43-8A74-90F7A39189C7}" presName="parentText" presStyleLbl="node1" presStyleIdx="2" presStyleCnt="5">
        <dgm:presLayoutVars>
          <dgm:chMax val="0"/>
          <dgm:bulletEnabled val="1"/>
        </dgm:presLayoutVars>
      </dgm:prSet>
      <dgm:spPr/>
      <dgm:t>
        <a:bodyPr/>
        <a:lstStyle/>
        <a:p>
          <a:endParaRPr lang="en-US"/>
        </a:p>
      </dgm:t>
    </dgm:pt>
    <dgm:pt modelId="{4F5651F3-BC9A-4595-9793-F1DC88DE2F79}" type="pres">
      <dgm:prSet presAssocID="{8964CCD9-01C9-492E-A4C7-24CA8CAF3BAF}" presName="spacer" presStyleCnt="0"/>
      <dgm:spPr/>
    </dgm:pt>
    <dgm:pt modelId="{BB9FEC00-F07A-4B11-A40C-32F39DDCD710}" type="pres">
      <dgm:prSet presAssocID="{7B220F34-ABEC-49E9-B338-2D3F668D0A5A}" presName="parentText" presStyleLbl="node1" presStyleIdx="3" presStyleCnt="5">
        <dgm:presLayoutVars>
          <dgm:chMax val="0"/>
          <dgm:bulletEnabled val="1"/>
        </dgm:presLayoutVars>
      </dgm:prSet>
      <dgm:spPr/>
      <dgm:t>
        <a:bodyPr/>
        <a:lstStyle/>
        <a:p>
          <a:endParaRPr lang="en-US"/>
        </a:p>
      </dgm:t>
    </dgm:pt>
    <dgm:pt modelId="{9DEA9EAD-0F4B-4B26-8209-4662BD748D84}" type="pres">
      <dgm:prSet presAssocID="{D771B022-1C75-48CF-AB01-C168A72D000C}" presName="spacer" presStyleCnt="0"/>
      <dgm:spPr/>
    </dgm:pt>
    <dgm:pt modelId="{E288B051-57FC-4441-90D7-0E023C144B00}" type="pres">
      <dgm:prSet presAssocID="{8CBE4A44-7EBA-4DE4-8C78-853EA11B022D}" presName="parentText" presStyleLbl="node1" presStyleIdx="4" presStyleCnt="5">
        <dgm:presLayoutVars>
          <dgm:chMax val="0"/>
          <dgm:bulletEnabled val="1"/>
        </dgm:presLayoutVars>
      </dgm:prSet>
      <dgm:spPr/>
      <dgm:t>
        <a:bodyPr/>
        <a:lstStyle/>
        <a:p>
          <a:endParaRPr lang="en-US"/>
        </a:p>
      </dgm:t>
    </dgm:pt>
  </dgm:ptLst>
  <dgm:cxnLst>
    <dgm:cxn modelId="{3B82D2F3-22D8-4FE1-AF44-AFD040CC75A6}" srcId="{D5FF3FDA-BCDD-436A-A21F-A594EFE86ABF}" destId="{FABC1073-5411-4B43-8A74-90F7A39189C7}" srcOrd="2" destOrd="0" parTransId="{6F4B284D-2732-4913-9061-C660B459CA50}" sibTransId="{8964CCD9-01C9-492E-A4C7-24CA8CAF3BAF}"/>
    <dgm:cxn modelId="{01DF0549-06C9-481B-B7AC-8CE36A64C747}" srcId="{D5FF3FDA-BCDD-436A-A21F-A594EFE86ABF}" destId="{EACB3EB0-74FF-4C06-88D8-8D438BC47464}" srcOrd="0" destOrd="0" parTransId="{2324F660-7CA9-4E7D-BAF7-E820BBE62B30}" sibTransId="{8F73063C-646B-4F26-8769-BFF3DB98DDE2}"/>
    <dgm:cxn modelId="{3EEEC242-E25E-416B-B75A-76F617BE8ADC}" type="presOf" srcId="{7B220F34-ABEC-49E9-B338-2D3F668D0A5A}" destId="{BB9FEC00-F07A-4B11-A40C-32F39DDCD710}" srcOrd="0" destOrd="0" presId="urn:microsoft.com/office/officeart/2005/8/layout/vList2"/>
    <dgm:cxn modelId="{D9903774-C3EA-4CD0-80A0-B12F3AD8AF35}" type="presOf" srcId="{30847015-E2E0-4C61-AB98-E068A1C0A33F}" destId="{EF06AA84-D070-4AB3-9B80-E99AE01A1E06}" srcOrd="0" destOrd="0" presId="urn:microsoft.com/office/officeart/2005/8/layout/vList2"/>
    <dgm:cxn modelId="{FCB5A733-7F33-4641-A435-84DC3F6A359B}" type="presOf" srcId="{D5FF3FDA-BCDD-436A-A21F-A594EFE86ABF}" destId="{E3ADD753-3820-4F1B-9800-6FD4AB39E158}" srcOrd="0" destOrd="0" presId="urn:microsoft.com/office/officeart/2005/8/layout/vList2"/>
    <dgm:cxn modelId="{9DDE5451-075F-445E-B593-8F64D2CFE9AC}" srcId="{D5FF3FDA-BCDD-436A-A21F-A594EFE86ABF}" destId="{7B220F34-ABEC-49E9-B338-2D3F668D0A5A}" srcOrd="3" destOrd="0" parTransId="{A22644A7-C853-43F5-AB1B-4E214EB5B82B}" sibTransId="{D771B022-1C75-48CF-AB01-C168A72D000C}"/>
    <dgm:cxn modelId="{DB891C78-9E61-4011-97DA-48140A852D33}" type="presOf" srcId="{EACB3EB0-74FF-4C06-88D8-8D438BC47464}" destId="{DEF58A0F-6585-4320-87AD-EC44E48DC66E}" srcOrd="0" destOrd="0" presId="urn:microsoft.com/office/officeart/2005/8/layout/vList2"/>
    <dgm:cxn modelId="{35E1D96C-2B52-4D24-98BC-2EBD063C91A1}" type="presOf" srcId="{FABC1073-5411-4B43-8A74-90F7A39189C7}" destId="{CD0B1801-E386-4E69-9EA3-6027415C0CEB}" srcOrd="0" destOrd="0" presId="urn:microsoft.com/office/officeart/2005/8/layout/vList2"/>
    <dgm:cxn modelId="{7822DF91-1F11-41F8-890B-916DA4D6F38E}" type="presOf" srcId="{8CBE4A44-7EBA-4DE4-8C78-853EA11B022D}" destId="{E288B051-57FC-4441-90D7-0E023C144B00}" srcOrd="0" destOrd="0" presId="urn:microsoft.com/office/officeart/2005/8/layout/vList2"/>
    <dgm:cxn modelId="{1ACF0116-036A-4FB7-B5A7-418CD10C55AE}" srcId="{D5FF3FDA-BCDD-436A-A21F-A594EFE86ABF}" destId="{8CBE4A44-7EBA-4DE4-8C78-853EA11B022D}" srcOrd="4" destOrd="0" parTransId="{581E8EFA-E171-4EE0-B595-8EB2ECF5FB47}" sibTransId="{04E7371D-AD37-4F20-89C9-E9A57EFADF84}"/>
    <dgm:cxn modelId="{A3087076-9D84-462E-AC5F-A5C7A7E3576B}" srcId="{D5FF3FDA-BCDD-436A-A21F-A594EFE86ABF}" destId="{30847015-E2E0-4C61-AB98-E068A1C0A33F}" srcOrd="1" destOrd="0" parTransId="{759A8EE4-443D-4099-AA73-3F8A93F487C5}" sibTransId="{E0B4FE0A-D077-42A3-8B8B-B9A85F82A819}"/>
    <dgm:cxn modelId="{A40874CE-07E6-40A0-AD9F-B7B2387953DD}" type="presParOf" srcId="{E3ADD753-3820-4F1B-9800-6FD4AB39E158}" destId="{DEF58A0F-6585-4320-87AD-EC44E48DC66E}" srcOrd="0" destOrd="0" presId="urn:microsoft.com/office/officeart/2005/8/layout/vList2"/>
    <dgm:cxn modelId="{9B250444-5DC3-44C3-8202-0D22E2C4A940}" type="presParOf" srcId="{E3ADD753-3820-4F1B-9800-6FD4AB39E158}" destId="{AC9CC46A-5961-4C02-A2E4-9E33E70E750B}" srcOrd="1" destOrd="0" presId="urn:microsoft.com/office/officeart/2005/8/layout/vList2"/>
    <dgm:cxn modelId="{B9B8E25D-609B-4553-A7CA-6C3459DE7BF1}" type="presParOf" srcId="{E3ADD753-3820-4F1B-9800-6FD4AB39E158}" destId="{EF06AA84-D070-4AB3-9B80-E99AE01A1E06}" srcOrd="2" destOrd="0" presId="urn:microsoft.com/office/officeart/2005/8/layout/vList2"/>
    <dgm:cxn modelId="{E71C964F-0F68-4B83-A025-FA6E887A4C9C}" type="presParOf" srcId="{E3ADD753-3820-4F1B-9800-6FD4AB39E158}" destId="{BB67D043-71AA-4D90-BD94-DC27307C1AB5}" srcOrd="3" destOrd="0" presId="urn:microsoft.com/office/officeart/2005/8/layout/vList2"/>
    <dgm:cxn modelId="{2F18E3E6-16D9-4AFF-B5B4-C83EB92F3FF8}" type="presParOf" srcId="{E3ADD753-3820-4F1B-9800-6FD4AB39E158}" destId="{CD0B1801-E386-4E69-9EA3-6027415C0CEB}" srcOrd="4" destOrd="0" presId="urn:microsoft.com/office/officeart/2005/8/layout/vList2"/>
    <dgm:cxn modelId="{792772FC-DC6A-439C-8FD6-9E41372B63F7}" type="presParOf" srcId="{E3ADD753-3820-4F1B-9800-6FD4AB39E158}" destId="{4F5651F3-BC9A-4595-9793-F1DC88DE2F79}" srcOrd="5" destOrd="0" presId="urn:microsoft.com/office/officeart/2005/8/layout/vList2"/>
    <dgm:cxn modelId="{56B4FDDC-A2A2-4A20-9D57-0E4D05D22CA4}" type="presParOf" srcId="{E3ADD753-3820-4F1B-9800-6FD4AB39E158}" destId="{BB9FEC00-F07A-4B11-A40C-32F39DDCD710}" srcOrd="6" destOrd="0" presId="urn:microsoft.com/office/officeart/2005/8/layout/vList2"/>
    <dgm:cxn modelId="{8F378176-386F-40C3-88CE-DEAA57DDFED7}" type="presParOf" srcId="{E3ADD753-3820-4F1B-9800-6FD4AB39E158}" destId="{9DEA9EAD-0F4B-4B26-8209-4662BD748D84}" srcOrd="7" destOrd="0" presId="urn:microsoft.com/office/officeart/2005/8/layout/vList2"/>
    <dgm:cxn modelId="{B45E6541-F7EA-4929-AB49-5DDCED99940F}" type="presParOf" srcId="{E3ADD753-3820-4F1B-9800-6FD4AB39E158}" destId="{E288B051-57FC-4441-90D7-0E023C144B00}"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0970F6F4-5174-4DF6-86D9-68A8363913BE}"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en-US"/>
        </a:p>
      </dgm:t>
    </dgm:pt>
    <dgm:pt modelId="{9DA576DE-4D44-414A-B6D3-42950A8E6273}">
      <dgm:prSet/>
      <dgm:spPr/>
      <dgm:t>
        <a:bodyPr/>
        <a:lstStyle/>
        <a:p>
          <a:pPr rtl="1"/>
          <a:r>
            <a:rPr lang="fa-IR" smtClean="0"/>
            <a:t>در زندگی زناشویی شما و همسرتان، هر دو به حقوق یکدیگر احترام بگذارید. </a:t>
          </a:r>
          <a:endParaRPr lang="fa-IR"/>
        </a:p>
      </dgm:t>
    </dgm:pt>
    <dgm:pt modelId="{AF54436E-2F32-406A-9A39-8DDB626E612F}" type="parTrans" cxnId="{06A77930-F12C-4154-8480-0BAE26A83F7B}">
      <dgm:prSet/>
      <dgm:spPr/>
      <dgm:t>
        <a:bodyPr/>
        <a:lstStyle/>
        <a:p>
          <a:endParaRPr lang="en-US"/>
        </a:p>
      </dgm:t>
    </dgm:pt>
    <dgm:pt modelId="{C6E95D4C-CBED-48BC-963E-C5D94EFEBD49}" type="sibTrans" cxnId="{06A77930-F12C-4154-8480-0BAE26A83F7B}">
      <dgm:prSet/>
      <dgm:spPr/>
      <dgm:t>
        <a:bodyPr/>
        <a:lstStyle/>
        <a:p>
          <a:endParaRPr lang="en-US"/>
        </a:p>
      </dgm:t>
    </dgm:pt>
    <dgm:pt modelId="{80C2C579-35DA-41B7-B62D-40547ACFDD27}">
      <dgm:prSet/>
      <dgm:spPr/>
      <dgm:t>
        <a:bodyPr/>
        <a:lstStyle/>
        <a:p>
          <a:pPr rtl="1"/>
          <a:r>
            <a:rPr lang="fa-IR" smtClean="0"/>
            <a:t>مهارت های ارتباطی نقش مهمی در پایداری ازدواج دارند. </a:t>
          </a:r>
          <a:endParaRPr lang="fa-IR"/>
        </a:p>
      </dgm:t>
    </dgm:pt>
    <dgm:pt modelId="{625C9F65-7462-4263-BB84-A71F040A9A34}" type="parTrans" cxnId="{D141F17D-52F4-471D-947A-8A38E627F646}">
      <dgm:prSet/>
      <dgm:spPr/>
      <dgm:t>
        <a:bodyPr/>
        <a:lstStyle/>
        <a:p>
          <a:endParaRPr lang="en-US"/>
        </a:p>
      </dgm:t>
    </dgm:pt>
    <dgm:pt modelId="{569DE62C-7BF6-4EC0-B8E3-8CB862765185}" type="sibTrans" cxnId="{D141F17D-52F4-471D-947A-8A38E627F646}">
      <dgm:prSet/>
      <dgm:spPr/>
      <dgm:t>
        <a:bodyPr/>
        <a:lstStyle/>
        <a:p>
          <a:endParaRPr lang="en-US"/>
        </a:p>
      </dgm:t>
    </dgm:pt>
    <dgm:pt modelId="{2832DEEC-20E3-489E-8EAE-D5D1F5F58995}">
      <dgm:prSet/>
      <dgm:spPr/>
      <dgm:t>
        <a:bodyPr/>
        <a:lstStyle/>
        <a:p>
          <a:pPr rtl="1"/>
          <a:r>
            <a:rPr lang="fa-IR" smtClean="0"/>
            <a:t>اگر حفظ رابطه دوستانه برای شما دشوار است، پیش از ازدواج، مهارت‌های ارتباطی- اجتماعی خود را ارتقا دهید.</a:t>
          </a:r>
          <a:endParaRPr lang="fa-IR"/>
        </a:p>
      </dgm:t>
    </dgm:pt>
    <dgm:pt modelId="{07CB73E0-A39C-402C-A039-920A3A909EB7}" type="parTrans" cxnId="{F90BE2A2-B008-49E8-A693-977EE4840412}">
      <dgm:prSet/>
      <dgm:spPr/>
      <dgm:t>
        <a:bodyPr/>
        <a:lstStyle/>
        <a:p>
          <a:endParaRPr lang="en-US"/>
        </a:p>
      </dgm:t>
    </dgm:pt>
    <dgm:pt modelId="{3ABB9CA3-EECD-4F51-97A5-90FB1217149C}" type="sibTrans" cxnId="{F90BE2A2-B008-49E8-A693-977EE4840412}">
      <dgm:prSet/>
      <dgm:spPr/>
      <dgm:t>
        <a:bodyPr/>
        <a:lstStyle/>
        <a:p>
          <a:endParaRPr lang="en-US"/>
        </a:p>
      </dgm:t>
    </dgm:pt>
    <dgm:pt modelId="{D938D24F-7DF4-4952-B5B2-91FB49A22957}" type="pres">
      <dgm:prSet presAssocID="{0970F6F4-5174-4DF6-86D9-68A8363913BE}" presName="linearFlow" presStyleCnt="0">
        <dgm:presLayoutVars>
          <dgm:dir/>
          <dgm:resizeHandles val="exact"/>
        </dgm:presLayoutVars>
      </dgm:prSet>
      <dgm:spPr/>
      <dgm:t>
        <a:bodyPr/>
        <a:lstStyle/>
        <a:p>
          <a:endParaRPr lang="en-US"/>
        </a:p>
      </dgm:t>
    </dgm:pt>
    <dgm:pt modelId="{76F4323E-16D1-425C-B502-7B5D87CD9DB6}" type="pres">
      <dgm:prSet presAssocID="{9DA576DE-4D44-414A-B6D3-42950A8E6273}" presName="composite" presStyleCnt="0"/>
      <dgm:spPr/>
    </dgm:pt>
    <dgm:pt modelId="{B0F5EB72-A066-42FD-88CD-4F3524AACDE5}" type="pres">
      <dgm:prSet presAssocID="{9DA576DE-4D44-414A-B6D3-42950A8E6273}" presName="imgShp" presStyleLbl="fgImgPlace1" presStyleIdx="0" presStyleCnt="3"/>
      <dgm:spPr/>
    </dgm:pt>
    <dgm:pt modelId="{72755311-A687-470C-9A1D-AA792DFAE619}" type="pres">
      <dgm:prSet presAssocID="{9DA576DE-4D44-414A-B6D3-42950A8E6273}" presName="txShp" presStyleLbl="node1" presStyleIdx="0" presStyleCnt="3" custScaleY="93813">
        <dgm:presLayoutVars>
          <dgm:bulletEnabled val="1"/>
        </dgm:presLayoutVars>
      </dgm:prSet>
      <dgm:spPr/>
      <dgm:t>
        <a:bodyPr/>
        <a:lstStyle/>
        <a:p>
          <a:endParaRPr lang="en-US"/>
        </a:p>
      </dgm:t>
    </dgm:pt>
    <dgm:pt modelId="{350AF825-73EB-43F9-A5B5-A297204C61B8}" type="pres">
      <dgm:prSet presAssocID="{C6E95D4C-CBED-48BC-963E-C5D94EFEBD49}" presName="spacing" presStyleCnt="0"/>
      <dgm:spPr/>
    </dgm:pt>
    <dgm:pt modelId="{556A473F-4B44-47BC-BF6D-A0AC383ED041}" type="pres">
      <dgm:prSet presAssocID="{80C2C579-35DA-41B7-B62D-40547ACFDD27}" presName="composite" presStyleCnt="0"/>
      <dgm:spPr/>
    </dgm:pt>
    <dgm:pt modelId="{43E14ABB-93FE-4892-BB91-86EDDF907900}" type="pres">
      <dgm:prSet presAssocID="{80C2C579-35DA-41B7-B62D-40547ACFDD27}" presName="imgShp" presStyleLbl="fgImgPlace1" presStyleIdx="1" presStyleCnt="3"/>
      <dgm:spPr/>
    </dgm:pt>
    <dgm:pt modelId="{E90A7080-8D57-418C-89A0-6DDEF062E293}" type="pres">
      <dgm:prSet presAssocID="{80C2C579-35DA-41B7-B62D-40547ACFDD27}" presName="txShp" presStyleLbl="node1" presStyleIdx="1" presStyleCnt="3">
        <dgm:presLayoutVars>
          <dgm:bulletEnabled val="1"/>
        </dgm:presLayoutVars>
      </dgm:prSet>
      <dgm:spPr/>
      <dgm:t>
        <a:bodyPr/>
        <a:lstStyle/>
        <a:p>
          <a:endParaRPr lang="en-US"/>
        </a:p>
      </dgm:t>
    </dgm:pt>
    <dgm:pt modelId="{C3415C50-A5D5-4309-8780-D7198061B146}" type="pres">
      <dgm:prSet presAssocID="{569DE62C-7BF6-4EC0-B8E3-8CB862765185}" presName="spacing" presStyleCnt="0"/>
      <dgm:spPr/>
    </dgm:pt>
    <dgm:pt modelId="{A0B4616A-B29D-44FD-8DCB-A7EBF2C561D1}" type="pres">
      <dgm:prSet presAssocID="{2832DEEC-20E3-489E-8EAE-D5D1F5F58995}" presName="composite" presStyleCnt="0"/>
      <dgm:spPr/>
    </dgm:pt>
    <dgm:pt modelId="{3BC4297F-6751-4FAC-AA20-4B76FF96E947}" type="pres">
      <dgm:prSet presAssocID="{2832DEEC-20E3-489E-8EAE-D5D1F5F58995}" presName="imgShp" presStyleLbl="fgImgPlace1" presStyleIdx="2" presStyleCnt="3"/>
      <dgm:spPr/>
    </dgm:pt>
    <dgm:pt modelId="{B8DAF3AE-F9BB-4E39-9DA0-29F2B1EA10F6}" type="pres">
      <dgm:prSet presAssocID="{2832DEEC-20E3-489E-8EAE-D5D1F5F58995}" presName="txShp" presStyleLbl="node1" presStyleIdx="2" presStyleCnt="3">
        <dgm:presLayoutVars>
          <dgm:bulletEnabled val="1"/>
        </dgm:presLayoutVars>
      </dgm:prSet>
      <dgm:spPr/>
      <dgm:t>
        <a:bodyPr/>
        <a:lstStyle/>
        <a:p>
          <a:endParaRPr lang="en-US"/>
        </a:p>
      </dgm:t>
    </dgm:pt>
  </dgm:ptLst>
  <dgm:cxnLst>
    <dgm:cxn modelId="{DB5997F2-142A-4B5D-97F1-9DCE025AFDA4}" type="presOf" srcId="{9DA576DE-4D44-414A-B6D3-42950A8E6273}" destId="{72755311-A687-470C-9A1D-AA792DFAE619}" srcOrd="0" destOrd="0" presId="urn:microsoft.com/office/officeart/2005/8/layout/vList3"/>
    <dgm:cxn modelId="{A35CB54D-1E89-4020-81FA-FDED2C848336}" type="presOf" srcId="{0970F6F4-5174-4DF6-86D9-68A8363913BE}" destId="{D938D24F-7DF4-4952-B5B2-91FB49A22957}" srcOrd="0" destOrd="0" presId="urn:microsoft.com/office/officeart/2005/8/layout/vList3"/>
    <dgm:cxn modelId="{FD065F9C-C2C8-431B-B2D4-DA281DD514AC}" type="presOf" srcId="{80C2C579-35DA-41B7-B62D-40547ACFDD27}" destId="{E90A7080-8D57-418C-89A0-6DDEF062E293}" srcOrd="0" destOrd="0" presId="urn:microsoft.com/office/officeart/2005/8/layout/vList3"/>
    <dgm:cxn modelId="{FE29FF5D-B16C-4670-9DF7-EB946C2C3895}" type="presOf" srcId="{2832DEEC-20E3-489E-8EAE-D5D1F5F58995}" destId="{B8DAF3AE-F9BB-4E39-9DA0-29F2B1EA10F6}" srcOrd="0" destOrd="0" presId="urn:microsoft.com/office/officeart/2005/8/layout/vList3"/>
    <dgm:cxn modelId="{F90BE2A2-B008-49E8-A693-977EE4840412}" srcId="{0970F6F4-5174-4DF6-86D9-68A8363913BE}" destId="{2832DEEC-20E3-489E-8EAE-D5D1F5F58995}" srcOrd="2" destOrd="0" parTransId="{07CB73E0-A39C-402C-A039-920A3A909EB7}" sibTransId="{3ABB9CA3-EECD-4F51-97A5-90FB1217149C}"/>
    <dgm:cxn modelId="{06A77930-F12C-4154-8480-0BAE26A83F7B}" srcId="{0970F6F4-5174-4DF6-86D9-68A8363913BE}" destId="{9DA576DE-4D44-414A-B6D3-42950A8E6273}" srcOrd="0" destOrd="0" parTransId="{AF54436E-2F32-406A-9A39-8DDB626E612F}" sibTransId="{C6E95D4C-CBED-48BC-963E-C5D94EFEBD49}"/>
    <dgm:cxn modelId="{D141F17D-52F4-471D-947A-8A38E627F646}" srcId="{0970F6F4-5174-4DF6-86D9-68A8363913BE}" destId="{80C2C579-35DA-41B7-B62D-40547ACFDD27}" srcOrd="1" destOrd="0" parTransId="{625C9F65-7462-4263-BB84-A71F040A9A34}" sibTransId="{569DE62C-7BF6-4EC0-B8E3-8CB862765185}"/>
    <dgm:cxn modelId="{85912E7B-35CE-4794-8A5B-EA9AA74CAB94}" type="presParOf" srcId="{D938D24F-7DF4-4952-B5B2-91FB49A22957}" destId="{76F4323E-16D1-425C-B502-7B5D87CD9DB6}" srcOrd="0" destOrd="0" presId="urn:microsoft.com/office/officeart/2005/8/layout/vList3"/>
    <dgm:cxn modelId="{2DEB3EC4-EC00-46A4-B52B-23AB9032B446}" type="presParOf" srcId="{76F4323E-16D1-425C-B502-7B5D87CD9DB6}" destId="{B0F5EB72-A066-42FD-88CD-4F3524AACDE5}" srcOrd="0" destOrd="0" presId="urn:microsoft.com/office/officeart/2005/8/layout/vList3"/>
    <dgm:cxn modelId="{B238BE08-7399-49BA-953B-407168088BB5}" type="presParOf" srcId="{76F4323E-16D1-425C-B502-7B5D87CD9DB6}" destId="{72755311-A687-470C-9A1D-AA792DFAE619}" srcOrd="1" destOrd="0" presId="urn:microsoft.com/office/officeart/2005/8/layout/vList3"/>
    <dgm:cxn modelId="{10E65A50-370B-4DFD-BBEE-5FEBDF706D0A}" type="presParOf" srcId="{D938D24F-7DF4-4952-B5B2-91FB49A22957}" destId="{350AF825-73EB-43F9-A5B5-A297204C61B8}" srcOrd="1" destOrd="0" presId="urn:microsoft.com/office/officeart/2005/8/layout/vList3"/>
    <dgm:cxn modelId="{DE04C290-D3C1-4356-8EE2-A60A85509C29}" type="presParOf" srcId="{D938D24F-7DF4-4952-B5B2-91FB49A22957}" destId="{556A473F-4B44-47BC-BF6D-A0AC383ED041}" srcOrd="2" destOrd="0" presId="urn:microsoft.com/office/officeart/2005/8/layout/vList3"/>
    <dgm:cxn modelId="{874301C9-F126-43C7-98C0-05E94A08DE80}" type="presParOf" srcId="{556A473F-4B44-47BC-BF6D-A0AC383ED041}" destId="{43E14ABB-93FE-4892-BB91-86EDDF907900}" srcOrd="0" destOrd="0" presId="urn:microsoft.com/office/officeart/2005/8/layout/vList3"/>
    <dgm:cxn modelId="{E4EE8532-FF2F-4429-8D26-FD422EEB1DAF}" type="presParOf" srcId="{556A473F-4B44-47BC-BF6D-A0AC383ED041}" destId="{E90A7080-8D57-418C-89A0-6DDEF062E293}" srcOrd="1" destOrd="0" presId="urn:microsoft.com/office/officeart/2005/8/layout/vList3"/>
    <dgm:cxn modelId="{7A4D9001-2612-4545-8D31-F11EED8DB2D2}" type="presParOf" srcId="{D938D24F-7DF4-4952-B5B2-91FB49A22957}" destId="{C3415C50-A5D5-4309-8780-D7198061B146}" srcOrd="3" destOrd="0" presId="urn:microsoft.com/office/officeart/2005/8/layout/vList3"/>
    <dgm:cxn modelId="{689A0C20-9928-462D-B764-94D3EDCD562F}" type="presParOf" srcId="{D938D24F-7DF4-4952-B5B2-91FB49A22957}" destId="{A0B4616A-B29D-44FD-8DCB-A7EBF2C561D1}" srcOrd="4" destOrd="0" presId="urn:microsoft.com/office/officeart/2005/8/layout/vList3"/>
    <dgm:cxn modelId="{18D63349-3A3F-4A29-8D4E-559EDF423B24}" type="presParOf" srcId="{A0B4616A-B29D-44FD-8DCB-A7EBF2C561D1}" destId="{3BC4297F-6751-4FAC-AA20-4B76FF96E947}" srcOrd="0" destOrd="0" presId="urn:microsoft.com/office/officeart/2005/8/layout/vList3"/>
    <dgm:cxn modelId="{E03DE696-259E-4912-8F53-06469C549CE0}" type="presParOf" srcId="{A0B4616A-B29D-44FD-8DCB-A7EBF2C561D1}" destId="{B8DAF3AE-F9BB-4E39-9DA0-29F2B1EA10F6}"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1BC8C0B3-B918-445B-A0C1-3317801CFF94}"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BA8A12D6-D3A3-4B1D-A514-E37DB8F3D8A5}">
      <dgm:prSet/>
      <dgm:spPr/>
      <dgm:t>
        <a:bodyPr/>
        <a:lstStyle/>
        <a:p>
          <a:pPr rtl="1"/>
          <a:r>
            <a:rPr lang="fa-IR" smtClean="0"/>
            <a:t>برقراری ارتباط مؤثر میان همسران نیازمند استفاده از مهارت های ارتباطی و شیوه های مناسب برای حل مسائل است. زوجینی که این مهارت را به طرق مختلف یاد گرفته و در عرصه زندگی به کار می گیرند، خوشنودی و رضایتمندی بیشتری را تجربه می کنند.</a:t>
          </a:r>
          <a:endParaRPr lang="fa-IR"/>
        </a:p>
      </dgm:t>
    </dgm:pt>
    <dgm:pt modelId="{AC998598-B152-4658-ADF7-B2F11D7FB4BD}" type="parTrans" cxnId="{9A5F78FE-32CD-4A09-AFB8-1A3398DE5C6F}">
      <dgm:prSet/>
      <dgm:spPr/>
      <dgm:t>
        <a:bodyPr/>
        <a:lstStyle/>
        <a:p>
          <a:endParaRPr lang="en-US"/>
        </a:p>
      </dgm:t>
    </dgm:pt>
    <dgm:pt modelId="{E083585C-BD6A-44C3-8D53-65BBF5F910E9}" type="sibTrans" cxnId="{9A5F78FE-32CD-4A09-AFB8-1A3398DE5C6F}">
      <dgm:prSet/>
      <dgm:spPr/>
      <dgm:t>
        <a:bodyPr/>
        <a:lstStyle/>
        <a:p>
          <a:endParaRPr lang="en-US"/>
        </a:p>
      </dgm:t>
    </dgm:pt>
    <dgm:pt modelId="{BF61030F-4272-4925-AD0D-99CDC9C090FA}">
      <dgm:prSet/>
      <dgm:spPr/>
      <dgm:t>
        <a:bodyPr/>
        <a:lstStyle/>
        <a:p>
          <a:pPr rtl="1"/>
          <a:r>
            <a:rPr lang="fa-IR" smtClean="0"/>
            <a:t>. ارتباط مؤثر از مؤلفه هایی تشکیل شده که اگر زوجین در رابطه بین فردی خود آنها را به خوبی بشناسند و انجام دهند، کمتر دچار سوءتفاهم شده و تعامل سازنده ای با همدیگر خواهند داشت.</a:t>
          </a:r>
          <a:endParaRPr lang="fa-IR"/>
        </a:p>
      </dgm:t>
    </dgm:pt>
    <dgm:pt modelId="{713637B5-6F19-4787-B71C-EABB5009F1D4}" type="parTrans" cxnId="{B36C6ADA-263E-42F5-B0F7-9C288FF39EB9}">
      <dgm:prSet/>
      <dgm:spPr/>
      <dgm:t>
        <a:bodyPr/>
        <a:lstStyle/>
        <a:p>
          <a:endParaRPr lang="en-US"/>
        </a:p>
      </dgm:t>
    </dgm:pt>
    <dgm:pt modelId="{67EF0853-73DA-4302-B89A-9FE6A5AEB399}" type="sibTrans" cxnId="{B36C6ADA-263E-42F5-B0F7-9C288FF39EB9}">
      <dgm:prSet/>
      <dgm:spPr/>
      <dgm:t>
        <a:bodyPr/>
        <a:lstStyle/>
        <a:p>
          <a:endParaRPr lang="en-US"/>
        </a:p>
      </dgm:t>
    </dgm:pt>
    <dgm:pt modelId="{3747CF59-E461-452E-B0B0-CC7E848812B3}" type="pres">
      <dgm:prSet presAssocID="{1BC8C0B3-B918-445B-A0C1-3317801CFF94}" presName="linear" presStyleCnt="0">
        <dgm:presLayoutVars>
          <dgm:animLvl val="lvl"/>
          <dgm:resizeHandles val="exact"/>
        </dgm:presLayoutVars>
      </dgm:prSet>
      <dgm:spPr/>
      <dgm:t>
        <a:bodyPr/>
        <a:lstStyle/>
        <a:p>
          <a:endParaRPr lang="en-US"/>
        </a:p>
      </dgm:t>
    </dgm:pt>
    <dgm:pt modelId="{C722E6B3-A1F6-401F-A7B1-CB66D42CEEE1}" type="pres">
      <dgm:prSet presAssocID="{BA8A12D6-D3A3-4B1D-A514-E37DB8F3D8A5}" presName="parentText" presStyleLbl="node1" presStyleIdx="0" presStyleCnt="2">
        <dgm:presLayoutVars>
          <dgm:chMax val="0"/>
          <dgm:bulletEnabled val="1"/>
        </dgm:presLayoutVars>
      </dgm:prSet>
      <dgm:spPr/>
      <dgm:t>
        <a:bodyPr/>
        <a:lstStyle/>
        <a:p>
          <a:endParaRPr lang="en-US"/>
        </a:p>
      </dgm:t>
    </dgm:pt>
    <dgm:pt modelId="{41376D81-67C1-4423-AEE5-5E6E7EC9071F}" type="pres">
      <dgm:prSet presAssocID="{E083585C-BD6A-44C3-8D53-65BBF5F910E9}" presName="spacer" presStyleCnt="0"/>
      <dgm:spPr/>
    </dgm:pt>
    <dgm:pt modelId="{4C9C625F-9C95-4E5B-BDF4-50F13F31BBCB}" type="pres">
      <dgm:prSet presAssocID="{BF61030F-4272-4925-AD0D-99CDC9C090FA}" presName="parentText" presStyleLbl="node1" presStyleIdx="1" presStyleCnt="2">
        <dgm:presLayoutVars>
          <dgm:chMax val="0"/>
          <dgm:bulletEnabled val="1"/>
        </dgm:presLayoutVars>
      </dgm:prSet>
      <dgm:spPr/>
      <dgm:t>
        <a:bodyPr/>
        <a:lstStyle/>
        <a:p>
          <a:endParaRPr lang="en-US"/>
        </a:p>
      </dgm:t>
    </dgm:pt>
  </dgm:ptLst>
  <dgm:cxnLst>
    <dgm:cxn modelId="{9A5F78FE-32CD-4A09-AFB8-1A3398DE5C6F}" srcId="{1BC8C0B3-B918-445B-A0C1-3317801CFF94}" destId="{BA8A12D6-D3A3-4B1D-A514-E37DB8F3D8A5}" srcOrd="0" destOrd="0" parTransId="{AC998598-B152-4658-ADF7-B2F11D7FB4BD}" sibTransId="{E083585C-BD6A-44C3-8D53-65BBF5F910E9}"/>
    <dgm:cxn modelId="{DCB5D930-43E3-4FEE-91F9-3ED1C85655C7}" type="presOf" srcId="{BA8A12D6-D3A3-4B1D-A514-E37DB8F3D8A5}" destId="{C722E6B3-A1F6-401F-A7B1-CB66D42CEEE1}" srcOrd="0" destOrd="0" presId="urn:microsoft.com/office/officeart/2005/8/layout/vList2"/>
    <dgm:cxn modelId="{B36C6ADA-263E-42F5-B0F7-9C288FF39EB9}" srcId="{1BC8C0B3-B918-445B-A0C1-3317801CFF94}" destId="{BF61030F-4272-4925-AD0D-99CDC9C090FA}" srcOrd="1" destOrd="0" parTransId="{713637B5-6F19-4787-B71C-EABB5009F1D4}" sibTransId="{67EF0853-73DA-4302-B89A-9FE6A5AEB399}"/>
    <dgm:cxn modelId="{45CBB30F-A6E7-42B2-912D-238862C5DBD1}" type="presOf" srcId="{BF61030F-4272-4925-AD0D-99CDC9C090FA}" destId="{4C9C625F-9C95-4E5B-BDF4-50F13F31BBCB}" srcOrd="0" destOrd="0" presId="urn:microsoft.com/office/officeart/2005/8/layout/vList2"/>
    <dgm:cxn modelId="{0A72DBD6-4EAC-49C4-A0D9-585D81B40E0C}" type="presOf" srcId="{1BC8C0B3-B918-445B-A0C1-3317801CFF94}" destId="{3747CF59-E461-452E-B0B0-CC7E848812B3}" srcOrd="0" destOrd="0" presId="urn:microsoft.com/office/officeart/2005/8/layout/vList2"/>
    <dgm:cxn modelId="{B63CFCF0-50F1-4759-A182-68EB4133826C}" type="presParOf" srcId="{3747CF59-E461-452E-B0B0-CC7E848812B3}" destId="{C722E6B3-A1F6-401F-A7B1-CB66D42CEEE1}" srcOrd="0" destOrd="0" presId="urn:microsoft.com/office/officeart/2005/8/layout/vList2"/>
    <dgm:cxn modelId="{75A47CEF-222B-4CF0-9A0D-8D2B0C79DD43}" type="presParOf" srcId="{3747CF59-E461-452E-B0B0-CC7E848812B3}" destId="{41376D81-67C1-4423-AEE5-5E6E7EC9071F}" srcOrd="1" destOrd="0" presId="urn:microsoft.com/office/officeart/2005/8/layout/vList2"/>
    <dgm:cxn modelId="{85FBF905-A092-41A7-A440-70CDB631B865}" type="presParOf" srcId="{3747CF59-E461-452E-B0B0-CC7E848812B3}" destId="{4C9C625F-9C95-4E5B-BDF4-50F13F31BBCB}"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801EDC55-03B3-43EB-8593-F1E18A660792}"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en-US"/>
        </a:p>
      </dgm:t>
    </dgm:pt>
    <dgm:pt modelId="{B237A115-1F0C-420D-BD45-D77914061B4E}">
      <dgm:prSet/>
      <dgm:spPr/>
      <dgm:t>
        <a:bodyPr/>
        <a:lstStyle/>
        <a:p>
          <a:pPr rtl="1"/>
          <a:r>
            <a:rPr lang="fa-IR" dirty="0" smtClean="0"/>
            <a:t>گفتگوی کلامی</a:t>
          </a:r>
          <a:endParaRPr lang="fa-IR" dirty="0"/>
        </a:p>
      </dgm:t>
    </dgm:pt>
    <dgm:pt modelId="{C42C4A3E-FDC9-4741-BF11-D4907042EE64}" type="parTrans" cxnId="{56FAB4B9-E5F9-4134-B2A3-1B3B9E3F019E}">
      <dgm:prSet/>
      <dgm:spPr/>
      <dgm:t>
        <a:bodyPr/>
        <a:lstStyle/>
        <a:p>
          <a:endParaRPr lang="en-US"/>
        </a:p>
      </dgm:t>
    </dgm:pt>
    <dgm:pt modelId="{9B6188CC-7115-4488-A66F-6D5378CEFC2D}" type="sibTrans" cxnId="{56FAB4B9-E5F9-4134-B2A3-1B3B9E3F019E}">
      <dgm:prSet/>
      <dgm:spPr/>
      <dgm:t>
        <a:bodyPr/>
        <a:lstStyle/>
        <a:p>
          <a:endParaRPr lang="en-US"/>
        </a:p>
      </dgm:t>
    </dgm:pt>
    <dgm:pt modelId="{743FC4D6-DE98-4030-A0D9-B058F51EE3E9}">
      <dgm:prSet/>
      <dgm:spPr/>
      <dgm:t>
        <a:bodyPr/>
        <a:lstStyle/>
        <a:p>
          <a:pPr rtl="1"/>
          <a:r>
            <a:rPr lang="fa-IR" dirty="0" smtClean="0"/>
            <a:t>گفتگوی غیرکلامی</a:t>
          </a:r>
          <a:endParaRPr lang="fa-IR" dirty="0"/>
        </a:p>
      </dgm:t>
    </dgm:pt>
    <dgm:pt modelId="{DE9F83F5-40D2-49E1-9D32-9E3D1941DC73}" type="parTrans" cxnId="{2650BF69-61D5-4F35-A310-C4C0A79C124F}">
      <dgm:prSet/>
      <dgm:spPr/>
      <dgm:t>
        <a:bodyPr/>
        <a:lstStyle/>
        <a:p>
          <a:endParaRPr lang="en-US"/>
        </a:p>
      </dgm:t>
    </dgm:pt>
    <dgm:pt modelId="{82741EAD-DF32-434C-9EE3-0A470B0FC661}" type="sibTrans" cxnId="{2650BF69-61D5-4F35-A310-C4C0A79C124F}">
      <dgm:prSet/>
      <dgm:spPr/>
      <dgm:t>
        <a:bodyPr/>
        <a:lstStyle/>
        <a:p>
          <a:endParaRPr lang="en-US"/>
        </a:p>
      </dgm:t>
    </dgm:pt>
    <dgm:pt modelId="{1BB669AA-FFDB-45DD-8B27-312C296A0945}">
      <dgm:prSet/>
      <dgm:spPr/>
      <dgm:t>
        <a:bodyPr/>
        <a:lstStyle/>
        <a:p>
          <a:pPr rtl="1"/>
          <a:r>
            <a:rPr lang="fa-IR" dirty="0" smtClean="0"/>
            <a:t>گوش دادن فعال</a:t>
          </a:r>
          <a:endParaRPr lang="fa-IR" dirty="0"/>
        </a:p>
      </dgm:t>
    </dgm:pt>
    <dgm:pt modelId="{29ACD6CA-FB24-4C4F-8420-F95121BD0061}" type="parTrans" cxnId="{69ACA7F0-ECAD-4C83-ACDD-CD1F680AC5F2}">
      <dgm:prSet/>
      <dgm:spPr/>
      <dgm:t>
        <a:bodyPr/>
        <a:lstStyle/>
        <a:p>
          <a:endParaRPr lang="en-US"/>
        </a:p>
      </dgm:t>
    </dgm:pt>
    <dgm:pt modelId="{5DB50236-704F-4C4D-B2D6-B19B753E664D}" type="sibTrans" cxnId="{69ACA7F0-ECAD-4C83-ACDD-CD1F680AC5F2}">
      <dgm:prSet/>
      <dgm:spPr/>
      <dgm:t>
        <a:bodyPr/>
        <a:lstStyle/>
        <a:p>
          <a:endParaRPr lang="en-US"/>
        </a:p>
      </dgm:t>
    </dgm:pt>
    <dgm:pt modelId="{24794B62-208F-4560-BC49-7CB04C0E9B87}">
      <dgm:prSet/>
      <dgm:spPr/>
      <dgm:t>
        <a:bodyPr/>
        <a:lstStyle/>
        <a:p>
          <a:pPr rtl="1"/>
          <a:r>
            <a:rPr lang="fa-IR" dirty="0" smtClean="0"/>
            <a:t>همدلی</a:t>
          </a:r>
          <a:endParaRPr lang="fa-IR" dirty="0"/>
        </a:p>
      </dgm:t>
    </dgm:pt>
    <dgm:pt modelId="{27E9EEEC-6047-4384-A6B6-74202BA0D901}" type="parTrans" cxnId="{E1EE6187-41CA-4EA5-84DB-D382E4EA2877}">
      <dgm:prSet/>
      <dgm:spPr/>
      <dgm:t>
        <a:bodyPr/>
        <a:lstStyle/>
        <a:p>
          <a:endParaRPr lang="en-US"/>
        </a:p>
      </dgm:t>
    </dgm:pt>
    <dgm:pt modelId="{F1B48D41-2D4E-4BAA-BCBD-A30595FCBB07}" type="sibTrans" cxnId="{E1EE6187-41CA-4EA5-84DB-D382E4EA2877}">
      <dgm:prSet/>
      <dgm:spPr/>
      <dgm:t>
        <a:bodyPr/>
        <a:lstStyle/>
        <a:p>
          <a:endParaRPr lang="en-US"/>
        </a:p>
      </dgm:t>
    </dgm:pt>
    <dgm:pt modelId="{90F25730-4A2C-4C97-A659-039A0C77065F}" type="pres">
      <dgm:prSet presAssocID="{801EDC55-03B3-43EB-8593-F1E18A660792}" presName="compositeShape" presStyleCnt="0">
        <dgm:presLayoutVars>
          <dgm:dir/>
          <dgm:resizeHandles/>
        </dgm:presLayoutVars>
      </dgm:prSet>
      <dgm:spPr/>
      <dgm:t>
        <a:bodyPr/>
        <a:lstStyle/>
        <a:p>
          <a:endParaRPr lang="en-US"/>
        </a:p>
      </dgm:t>
    </dgm:pt>
    <dgm:pt modelId="{67241D40-E3F6-4348-92AB-6D5A8698993E}" type="pres">
      <dgm:prSet presAssocID="{801EDC55-03B3-43EB-8593-F1E18A660792}" presName="pyramid" presStyleLbl="node1" presStyleIdx="0" presStyleCnt="1"/>
      <dgm:spPr/>
    </dgm:pt>
    <dgm:pt modelId="{D4C048B5-EDF4-4A32-85B4-92BFAFAA4D91}" type="pres">
      <dgm:prSet presAssocID="{801EDC55-03B3-43EB-8593-F1E18A660792}" presName="theList" presStyleCnt="0"/>
      <dgm:spPr/>
    </dgm:pt>
    <dgm:pt modelId="{05095E3A-379B-45FC-A534-77AAD4AA5C5C}" type="pres">
      <dgm:prSet presAssocID="{B237A115-1F0C-420D-BD45-D77914061B4E}" presName="aNode" presStyleLbl="fgAcc1" presStyleIdx="0" presStyleCnt="4" custScaleX="155032" custScaleY="91137" custLinFactNeighborX="899" custLinFactNeighborY="34645">
        <dgm:presLayoutVars>
          <dgm:bulletEnabled val="1"/>
        </dgm:presLayoutVars>
      </dgm:prSet>
      <dgm:spPr/>
      <dgm:t>
        <a:bodyPr/>
        <a:lstStyle/>
        <a:p>
          <a:endParaRPr lang="en-US"/>
        </a:p>
      </dgm:t>
    </dgm:pt>
    <dgm:pt modelId="{373A5C54-98C7-4566-AC7E-FC80C52FF5BD}" type="pres">
      <dgm:prSet presAssocID="{B237A115-1F0C-420D-BD45-D77914061B4E}" presName="aSpace" presStyleCnt="0"/>
      <dgm:spPr/>
    </dgm:pt>
    <dgm:pt modelId="{DB2BEDDA-19CA-415A-8270-357737A5BBAB}" type="pres">
      <dgm:prSet presAssocID="{743FC4D6-DE98-4030-A0D9-B058F51EE3E9}" presName="aNode" presStyleLbl="fgAcc1" presStyleIdx="1" presStyleCnt="4" custScaleX="153735" custScaleY="95950">
        <dgm:presLayoutVars>
          <dgm:bulletEnabled val="1"/>
        </dgm:presLayoutVars>
      </dgm:prSet>
      <dgm:spPr/>
      <dgm:t>
        <a:bodyPr/>
        <a:lstStyle/>
        <a:p>
          <a:endParaRPr lang="en-US"/>
        </a:p>
      </dgm:t>
    </dgm:pt>
    <dgm:pt modelId="{0D41AF8E-94AD-4E6F-8FE5-835D922F1487}" type="pres">
      <dgm:prSet presAssocID="{743FC4D6-DE98-4030-A0D9-B058F51EE3E9}" presName="aSpace" presStyleCnt="0"/>
      <dgm:spPr/>
    </dgm:pt>
    <dgm:pt modelId="{4D6DCBAC-CE3D-4635-8DC0-544FB97CCE32}" type="pres">
      <dgm:prSet presAssocID="{1BB669AA-FFDB-45DD-8B27-312C296A0945}" presName="aNode" presStyleLbl="fgAcc1" presStyleIdx="2" presStyleCnt="4" custScaleX="153735" custScaleY="87961">
        <dgm:presLayoutVars>
          <dgm:bulletEnabled val="1"/>
        </dgm:presLayoutVars>
      </dgm:prSet>
      <dgm:spPr/>
      <dgm:t>
        <a:bodyPr/>
        <a:lstStyle/>
        <a:p>
          <a:endParaRPr lang="en-US"/>
        </a:p>
      </dgm:t>
    </dgm:pt>
    <dgm:pt modelId="{FC8CDBC0-EB2D-410A-AE0E-964D252B69EA}" type="pres">
      <dgm:prSet presAssocID="{1BB669AA-FFDB-45DD-8B27-312C296A0945}" presName="aSpace" presStyleCnt="0"/>
      <dgm:spPr/>
    </dgm:pt>
    <dgm:pt modelId="{79F6FDC0-7299-45A7-B01E-E86771CB2DA8}" type="pres">
      <dgm:prSet presAssocID="{24794B62-208F-4560-BC49-7CB04C0E9B87}" presName="aNode" presStyleLbl="fgAcc1" presStyleIdx="3" presStyleCnt="4" custScaleX="153735" custScaleY="81493">
        <dgm:presLayoutVars>
          <dgm:bulletEnabled val="1"/>
        </dgm:presLayoutVars>
      </dgm:prSet>
      <dgm:spPr/>
      <dgm:t>
        <a:bodyPr/>
        <a:lstStyle/>
        <a:p>
          <a:endParaRPr lang="en-US"/>
        </a:p>
      </dgm:t>
    </dgm:pt>
    <dgm:pt modelId="{335D5822-50F5-4D9A-9376-7D2E6BFE39AD}" type="pres">
      <dgm:prSet presAssocID="{24794B62-208F-4560-BC49-7CB04C0E9B87}" presName="aSpace" presStyleCnt="0"/>
      <dgm:spPr/>
    </dgm:pt>
  </dgm:ptLst>
  <dgm:cxnLst>
    <dgm:cxn modelId="{56FAB4B9-E5F9-4134-B2A3-1B3B9E3F019E}" srcId="{801EDC55-03B3-43EB-8593-F1E18A660792}" destId="{B237A115-1F0C-420D-BD45-D77914061B4E}" srcOrd="0" destOrd="0" parTransId="{C42C4A3E-FDC9-4741-BF11-D4907042EE64}" sibTransId="{9B6188CC-7115-4488-A66F-6D5378CEFC2D}"/>
    <dgm:cxn modelId="{BCDCD545-6C3F-44DA-BA1B-397E6C877ED6}" type="presOf" srcId="{B237A115-1F0C-420D-BD45-D77914061B4E}" destId="{05095E3A-379B-45FC-A534-77AAD4AA5C5C}" srcOrd="0" destOrd="0" presId="urn:microsoft.com/office/officeart/2005/8/layout/pyramid2"/>
    <dgm:cxn modelId="{69ACA7F0-ECAD-4C83-ACDD-CD1F680AC5F2}" srcId="{801EDC55-03B3-43EB-8593-F1E18A660792}" destId="{1BB669AA-FFDB-45DD-8B27-312C296A0945}" srcOrd="2" destOrd="0" parTransId="{29ACD6CA-FB24-4C4F-8420-F95121BD0061}" sibTransId="{5DB50236-704F-4C4D-B2D6-B19B753E664D}"/>
    <dgm:cxn modelId="{05CEAC59-318E-4911-9DF6-5CEEF55536D4}" type="presOf" srcId="{1BB669AA-FFDB-45DD-8B27-312C296A0945}" destId="{4D6DCBAC-CE3D-4635-8DC0-544FB97CCE32}" srcOrd="0" destOrd="0" presId="urn:microsoft.com/office/officeart/2005/8/layout/pyramid2"/>
    <dgm:cxn modelId="{7FB1B1A3-09BF-4FA3-903D-A60E41F64F3F}" type="presOf" srcId="{743FC4D6-DE98-4030-A0D9-B058F51EE3E9}" destId="{DB2BEDDA-19CA-415A-8270-357737A5BBAB}" srcOrd="0" destOrd="0" presId="urn:microsoft.com/office/officeart/2005/8/layout/pyramid2"/>
    <dgm:cxn modelId="{FD767386-2A83-4FBC-A481-FD4546418B1F}" type="presOf" srcId="{801EDC55-03B3-43EB-8593-F1E18A660792}" destId="{90F25730-4A2C-4C97-A659-039A0C77065F}" srcOrd="0" destOrd="0" presId="urn:microsoft.com/office/officeart/2005/8/layout/pyramid2"/>
    <dgm:cxn modelId="{0C1C309B-5B14-4781-B65D-E30444C33021}" type="presOf" srcId="{24794B62-208F-4560-BC49-7CB04C0E9B87}" destId="{79F6FDC0-7299-45A7-B01E-E86771CB2DA8}" srcOrd="0" destOrd="0" presId="urn:microsoft.com/office/officeart/2005/8/layout/pyramid2"/>
    <dgm:cxn modelId="{E1EE6187-41CA-4EA5-84DB-D382E4EA2877}" srcId="{801EDC55-03B3-43EB-8593-F1E18A660792}" destId="{24794B62-208F-4560-BC49-7CB04C0E9B87}" srcOrd="3" destOrd="0" parTransId="{27E9EEEC-6047-4384-A6B6-74202BA0D901}" sibTransId="{F1B48D41-2D4E-4BAA-BCBD-A30595FCBB07}"/>
    <dgm:cxn modelId="{2650BF69-61D5-4F35-A310-C4C0A79C124F}" srcId="{801EDC55-03B3-43EB-8593-F1E18A660792}" destId="{743FC4D6-DE98-4030-A0D9-B058F51EE3E9}" srcOrd="1" destOrd="0" parTransId="{DE9F83F5-40D2-49E1-9D32-9E3D1941DC73}" sibTransId="{82741EAD-DF32-434C-9EE3-0A470B0FC661}"/>
    <dgm:cxn modelId="{CC48DE12-8D03-4948-8270-9F807CBBE519}" type="presParOf" srcId="{90F25730-4A2C-4C97-A659-039A0C77065F}" destId="{67241D40-E3F6-4348-92AB-6D5A8698993E}" srcOrd="0" destOrd="0" presId="urn:microsoft.com/office/officeart/2005/8/layout/pyramid2"/>
    <dgm:cxn modelId="{93FD1AC4-843B-4799-8960-C35A8EAADA49}" type="presParOf" srcId="{90F25730-4A2C-4C97-A659-039A0C77065F}" destId="{D4C048B5-EDF4-4A32-85B4-92BFAFAA4D91}" srcOrd="1" destOrd="0" presId="urn:microsoft.com/office/officeart/2005/8/layout/pyramid2"/>
    <dgm:cxn modelId="{DF3A5DCA-5EC3-40EF-A59C-74A76575C164}" type="presParOf" srcId="{D4C048B5-EDF4-4A32-85B4-92BFAFAA4D91}" destId="{05095E3A-379B-45FC-A534-77AAD4AA5C5C}" srcOrd="0" destOrd="0" presId="urn:microsoft.com/office/officeart/2005/8/layout/pyramid2"/>
    <dgm:cxn modelId="{0087C1EE-24AB-4619-A6B4-F116F2660C22}" type="presParOf" srcId="{D4C048B5-EDF4-4A32-85B4-92BFAFAA4D91}" destId="{373A5C54-98C7-4566-AC7E-FC80C52FF5BD}" srcOrd="1" destOrd="0" presId="urn:microsoft.com/office/officeart/2005/8/layout/pyramid2"/>
    <dgm:cxn modelId="{7D62458F-5550-4A1E-A697-13EF1A352AB9}" type="presParOf" srcId="{D4C048B5-EDF4-4A32-85B4-92BFAFAA4D91}" destId="{DB2BEDDA-19CA-415A-8270-357737A5BBAB}" srcOrd="2" destOrd="0" presId="urn:microsoft.com/office/officeart/2005/8/layout/pyramid2"/>
    <dgm:cxn modelId="{6B311523-013F-4BDA-A0D7-CA9AA5322507}" type="presParOf" srcId="{D4C048B5-EDF4-4A32-85B4-92BFAFAA4D91}" destId="{0D41AF8E-94AD-4E6F-8FE5-835D922F1487}" srcOrd="3" destOrd="0" presId="urn:microsoft.com/office/officeart/2005/8/layout/pyramid2"/>
    <dgm:cxn modelId="{F388ED30-A77E-4CDF-93BE-A734ADA77DFB}" type="presParOf" srcId="{D4C048B5-EDF4-4A32-85B4-92BFAFAA4D91}" destId="{4D6DCBAC-CE3D-4635-8DC0-544FB97CCE32}" srcOrd="4" destOrd="0" presId="urn:microsoft.com/office/officeart/2005/8/layout/pyramid2"/>
    <dgm:cxn modelId="{7874EC81-3ADA-419F-A484-3C0936CA3957}" type="presParOf" srcId="{D4C048B5-EDF4-4A32-85B4-92BFAFAA4D91}" destId="{FC8CDBC0-EB2D-410A-AE0E-964D252B69EA}" srcOrd="5" destOrd="0" presId="urn:microsoft.com/office/officeart/2005/8/layout/pyramid2"/>
    <dgm:cxn modelId="{A6EACCE5-4FBC-435E-862F-9C1A2816A703}" type="presParOf" srcId="{D4C048B5-EDF4-4A32-85B4-92BFAFAA4D91}" destId="{79F6FDC0-7299-45A7-B01E-E86771CB2DA8}" srcOrd="6" destOrd="0" presId="urn:microsoft.com/office/officeart/2005/8/layout/pyramid2"/>
    <dgm:cxn modelId="{6D9CADEA-C762-4180-BDA2-6423894B499A}" type="presParOf" srcId="{D4C048B5-EDF4-4A32-85B4-92BFAFAA4D91}" destId="{335D5822-50F5-4D9A-9376-7D2E6BFE39AD}"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1957AC9C-4312-4CEA-9B04-E36233C5EDDA}" type="doc">
      <dgm:prSet loTypeId="urn:microsoft.com/office/officeart/2005/8/layout/venn2" loCatId="relationship" qsTypeId="urn:microsoft.com/office/officeart/2005/8/quickstyle/simple1" qsCatId="simple" csTypeId="urn:microsoft.com/office/officeart/2005/8/colors/accent1_2" csCatId="accent1" phldr="1"/>
      <dgm:spPr/>
      <dgm:t>
        <a:bodyPr/>
        <a:lstStyle/>
        <a:p>
          <a:endParaRPr lang="en-US"/>
        </a:p>
      </dgm:t>
    </dgm:pt>
    <dgm:pt modelId="{2E67B669-A6DD-41C5-A31A-2787EADE44C5}">
      <dgm:prSet custT="1"/>
      <dgm:spPr/>
      <dgm:t>
        <a:bodyPr/>
        <a:lstStyle/>
        <a:p>
          <a:pPr rtl="1"/>
          <a:r>
            <a:rPr lang="fa-IR" sz="2400" dirty="0" smtClean="0"/>
            <a:t>گفتگو، قلب روابط صمیمی انسان است. </a:t>
          </a:r>
          <a:endParaRPr lang="fa-IR" sz="2400" dirty="0"/>
        </a:p>
      </dgm:t>
    </dgm:pt>
    <dgm:pt modelId="{76F10BD8-F8D8-4E5D-9F79-48ABE2D02BFB}" type="parTrans" cxnId="{56A36F41-786A-4B6D-9235-7AD4BDE4267F}">
      <dgm:prSet/>
      <dgm:spPr/>
      <dgm:t>
        <a:bodyPr/>
        <a:lstStyle/>
        <a:p>
          <a:endParaRPr lang="en-US"/>
        </a:p>
      </dgm:t>
    </dgm:pt>
    <dgm:pt modelId="{CBF21F22-6C89-459C-A75B-4A31C8FD3F0B}" type="sibTrans" cxnId="{56A36F41-786A-4B6D-9235-7AD4BDE4267F}">
      <dgm:prSet/>
      <dgm:spPr/>
      <dgm:t>
        <a:bodyPr/>
        <a:lstStyle/>
        <a:p>
          <a:endParaRPr lang="en-US"/>
        </a:p>
      </dgm:t>
    </dgm:pt>
    <dgm:pt modelId="{D93894D4-8C46-436D-832C-C640EEBA76F0}">
      <dgm:prSet custT="1"/>
      <dgm:spPr/>
      <dgm:t>
        <a:bodyPr/>
        <a:lstStyle/>
        <a:p>
          <a:pPr rtl="1"/>
          <a:r>
            <a:rPr lang="fa-IR" sz="1400" dirty="0" smtClean="0"/>
            <a:t>چنانچه بخواهید در حوزه های مختلف زندگی مثل ارتباط با همسر، والدگری، مدیریت اقتصادی </a:t>
          </a:r>
          <a:r>
            <a:rPr lang="fa-IR" sz="1600" dirty="0" smtClean="0"/>
            <a:t>و... </a:t>
          </a:r>
          <a:endParaRPr lang="fa-IR" sz="1600" dirty="0"/>
        </a:p>
      </dgm:t>
    </dgm:pt>
    <dgm:pt modelId="{5E6FEE6F-FA94-4A3D-8EE6-02F668656A69}" type="parTrans" cxnId="{878F991C-B021-46F8-89BA-A5AF77CD2A91}">
      <dgm:prSet/>
      <dgm:spPr/>
      <dgm:t>
        <a:bodyPr/>
        <a:lstStyle/>
        <a:p>
          <a:endParaRPr lang="en-US"/>
        </a:p>
      </dgm:t>
    </dgm:pt>
    <dgm:pt modelId="{AD5358F8-82B4-4B3B-AE42-7CBEBBE0B8D9}" type="sibTrans" cxnId="{878F991C-B021-46F8-89BA-A5AF77CD2A91}">
      <dgm:prSet/>
      <dgm:spPr/>
      <dgm:t>
        <a:bodyPr/>
        <a:lstStyle/>
        <a:p>
          <a:endParaRPr lang="en-US"/>
        </a:p>
      </dgm:t>
    </dgm:pt>
    <dgm:pt modelId="{CE4F47D7-7C3B-4CFA-BA6A-8EC7F9E352CA}">
      <dgm:prSet custT="1"/>
      <dgm:spPr/>
      <dgm:t>
        <a:bodyPr/>
        <a:lstStyle/>
        <a:p>
          <a:pPr rtl="1"/>
          <a:r>
            <a:rPr lang="fa-IR" sz="1600" dirty="0" smtClean="0"/>
            <a:t>به درک مشترکی با اعضاء خانواده دست یابید و به نتیجه منطقی برسید، </a:t>
          </a:r>
          <a:endParaRPr lang="fa-IR" sz="1600" dirty="0"/>
        </a:p>
      </dgm:t>
    </dgm:pt>
    <dgm:pt modelId="{2D1791CD-1735-4404-89E9-1583B843DBFA}" type="parTrans" cxnId="{944814BC-B686-4418-A965-CF42ACE43BC9}">
      <dgm:prSet/>
      <dgm:spPr/>
      <dgm:t>
        <a:bodyPr/>
        <a:lstStyle/>
        <a:p>
          <a:endParaRPr lang="en-US"/>
        </a:p>
      </dgm:t>
    </dgm:pt>
    <dgm:pt modelId="{5948D759-D0EF-42E1-BE06-354A1C71CF3D}" type="sibTrans" cxnId="{944814BC-B686-4418-A965-CF42ACE43BC9}">
      <dgm:prSet/>
      <dgm:spPr/>
      <dgm:t>
        <a:bodyPr/>
        <a:lstStyle/>
        <a:p>
          <a:endParaRPr lang="en-US"/>
        </a:p>
      </dgm:t>
    </dgm:pt>
    <dgm:pt modelId="{DA2864CD-AA27-45BC-9E90-383728CB20F9}">
      <dgm:prSet custT="1"/>
      <dgm:spPr/>
      <dgm:t>
        <a:bodyPr/>
        <a:lstStyle/>
        <a:p>
          <a:pPr rtl="1"/>
          <a:r>
            <a:rPr lang="fa-IR" sz="2000" dirty="0" smtClean="0">
              <a:solidFill>
                <a:schemeClr val="accent2"/>
              </a:solidFill>
            </a:rPr>
            <a:t>پایه و اساس آن، مهارت گفتگو یعنی انتقال ایده ها، افکار و احساسات است.</a:t>
          </a:r>
          <a:endParaRPr lang="fa-IR" sz="2000" dirty="0">
            <a:solidFill>
              <a:schemeClr val="accent2"/>
            </a:solidFill>
          </a:endParaRPr>
        </a:p>
      </dgm:t>
    </dgm:pt>
    <dgm:pt modelId="{4BC62641-7DE6-42D4-A89C-621D2A6E3B83}" type="parTrans" cxnId="{8DE3F3F1-95B1-45A6-A4DF-15E1E13DAA8B}">
      <dgm:prSet/>
      <dgm:spPr/>
      <dgm:t>
        <a:bodyPr/>
        <a:lstStyle/>
        <a:p>
          <a:endParaRPr lang="en-US"/>
        </a:p>
      </dgm:t>
    </dgm:pt>
    <dgm:pt modelId="{157F3577-C760-453E-9212-7F1B0F013E97}" type="sibTrans" cxnId="{8DE3F3F1-95B1-45A6-A4DF-15E1E13DAA8B}">
      <dgm:prSet/>
      <dgm:spPr/>
      <dgm:t>
        <a:bodyPr/>
        <a:lstStyle/>
        <a:p>
          <a:endParaRPr lang="en-US"/>
        </a:p>
      </dgm:t>
    </dgm:pt>
    <dgm:pt modelId="{AD72F8FF-09C0-46EB-8492-62365937E2EB}" type="pres">
      <dgm:prSet presAssocID="{1957AC9C-4312-4CEA-9B04-E36233C5EDDA}" presName="Name0" presStyleCnt="0">
        <dgm:presLayoutVars>
          <dgm:chMax val="7"/>
          <dgm:resizeHandles val="exact"/>
        </dgm:presLayoutVars>
      </dgm:prSet>
      <dgm:spPr/>
      <dgm:t>
        <a:bodyPr/>
        <a:lstStyle/>
        <a:p>
          <a:endParaRPr lang="en-US"/>
        </a:p>
      </dgm:t>
    </dgm:pt>
    <dgm:pt modelId="{EB4FA4AB-6CFF-4311-BD88-686536923FBC}" type="pres">
      <dgm:prSet presAssocID="{1957AC9C-4312-4CEA-9B04-E36233C5EDDA}" presName="comp1" presStyleCnt="0"/>
      <dgm:spPr/>
    </dgm:pt>
    <dgm:pt modelId="{11A47C1C-10D6-49B6-91CD-9AB15D357ED3}" type="pres">
      <dgm:prSet presAssocID="{1957AC9C-4312-4CEA-9B04-E36233C5EDDA}" presName="circle1" presStyleLbl="node1" presStyleIdx="0" presStyleCnt="4" custScaleX="117172"/>
      <dgm:spPr/>
      <dgm:t>
        <a:bodyPr/>
        <a:lstStyle/>
        <a:p>
          <a:endParaRPr lang="en-US"/>
        </a:p>
      </dgm:t>
    </dgm:pt>
    <dgm:pt modelId="{6AD3461C-DD1F-48FB-8394-107CDE3139ED}" type="pres">
      <dgm:prSet presAssocID="{1957AC9C-4312-4CEA-9B04-E36233C5EDDA}" presName="c1text" presStyleLbl="node1" presStyleIdx="0" presStyleCnt="4">
        <dgm:presLayoutVars>
          <dgm:bulletEnabled val="1"/>
        </dgm:presLayoutVars>
      </dgm:prSet>
      <dgm:spPr/>
      <dgm:t>
        <a:bodyPr/>
        <a:lstStyle/>
        <a:p>
          <a:endParaRPr lang="en-US"/>
        </a:p>
      </dgm:t>
    </dgm:pt>
    <dgm:pt modelId="{1B2BF60B-8249-4D03-A44A-CBB21F0AEED6}" type="pres">
      <dgm:prSet presAssocID="{1957AC9C-4312-4CEA-9B04-E36233C5EDDA}" presName="comp2" presStyleCnt="0"/>
      <dgm:spPr/>
    </dgm:pt>
    <dgm:pt modelId="{F12DFC14-AE95-4142-B44B-E2846B63A003}" type="pres">
      <dgm:prSet presAssocID="{1957AC9C-4312-4CEA-9B04-E36233C5EDDA}" presName="circle2" presStyleLbl="node1" presStyleIdx="1" presStyleCnt="4" custLinFactNeighborX="0" custLinFactNeighborY="-1415"/>
      <dgm:spPr/>
      <dgm:t>
        <a:bodyPr/>
        <a:lstStyle/>
        <a:p>
          <a:endParaRPr lang="en-US"/>
        </a:p>
      </dgm:t>
    </dgm:pt>
    <dgm:pt modelId="{C26C2EBF-117D-49F3-9B6A-DB3410C5DBF1}" type="pres">
      <dgm:prSet presAssocID="{1957AC9C-4312-4CEA-9B04-E36233C5EDDA}" presName="c2text" presStyleLbl="node1" presStyleIdx="1" presStyleCnt="4">
        <dgm:presLayoutVars>
          <dgm:bulletEnabled val="1"/>
        </dgm:presLayoutVars>
      </dgm:prSet>
      <dgm:spPr/>
      <dgm:t>
        <a:bodyPr/>
        <a:lstStyle/>
        <a:p>
          <a:endParaRPr lang="en-US"/>
        </a:p>
      </dgm:t>
    </dgm:pt>
    <dgm:pt modelId="{5CA258C0-FC9D-425A-8009-9C2B934D625B}" type="pres">
      <dgm:prSet presAssocID="{1957AC9C-4312-4CEA-9B04-E36233C5EDDA}" presName="comp3" presStyleCnt="0"/>
      <dgm:spPr/>
    </dgm:pt>
    <dgm:pt modelId="{9A09F91C-58BA-42EC-8733-BC8DBC55F663}" type="pres">
      <dgm:prSet presAssocID="{1957AC9C-4312-4CEA-9B04-E36233C5EDDA}" presName="circle3" presStyleLbl="node1" presStyleIdx="2" presStyleCnt="4" custLinFactNeighborX="1886" custLinFactNeighborY="0"/>
      <dgm:spPr/>
      <dgm:t>
        <a:bodyPr/>
        <a:lstStyle/>
        <a:p>
          <a:endParaRPr lang="en-US"/>
        </a:p>
      </dgm:t>
    </dgm:pt>
    <dgm:pt modelId="{A065ECB9-A3FA-437D-9F3C-8ECE4BAF79CE}" type="pres">
      <dgm:prSet presAssocID="{1957AC9C-4312-4CEA-9B04-E36233C5EDDA}" presName="c3text" presStyleLbl="node1" presStyleIdx="2" presStyleCnt="4">
        <dgm:presLayoutVars>
          <dgm:bulletEnabled val="1"/>
        </dgm:presLayoutVars>
      </dgm:prSet>
      <dgm:spPr/>
      <dgm:t>
        <a:bodyPr/>
        <a:lstStyle/>
        <a:p>
          <a:endParaRPr lang="en-US"/>
        </a:p>
      </dgm:t>
    </dgm:pt>
    <dgm:pt modelId="{3A0A9B2F-48CF-4368-948C-B99BDD267A35}" type="pres">
      <dgm:prSet presAssocID="{1957AC9C-4312-4CEA-9B04-E36233C5EDDA}" presName="comp4" presStyleCnt="0"/>
      <dgm:spPr/>
    </dgm:pt>
    <dgm:pt modelId="{7A5296EA-D115-4B1B-8947-49F345318ED0}" type="pres">
      <dgm:prSet presAssocID="{1957AC9C-4312-4CEA-9B04-E36233C5EDDA}" presName="circle4" presStyleLbl="node1" presStyleIdx="3" presStyleCnt="4" custLinFactNeighborX="0"/>
      <dgm:spPr/>
      <dgm:t>
        <a:bodyPr/>
        <a:lstStyle/>
        <a:p>
          <a:endParaRPr lang="en-US"/>
        </a:p>
      </dgm:t>
    </dgm:pt>
    <dgm:pt modelId="{08A518BF-608C-40BD-A3C3-DEA9765CEFEB}" type="pres">
      <dgm:prSet presAssocID="{1957AC9C-4312-4CEA-9B04-E36233C5EDDA}" presName="c4text" presStyleLbl="node1" presStyleIdx="3" presStyleCnt="4">
        <dgm:presLayoutVars>
          <dgm:bulletEnabled val="1"/>
        </dgm:presLayoutVars>
      </dgm:prSet>
      <dgm:spPr/>
      <dgm:t>
        <a:bodyPr/>
        <a:lstStyle/>
        <a:p>
          <a:endParaRPr lang="en-US"/>
        </a:p>
      </dgm:t>
    </dgm:pt>
  </dgm:ptLst>
  <dgm:cxnLst>
    <dgm:cxn modelId="{8DE3F3F1-95B1-45A6-A4DF-15E1E13DAA8B}" srcId="{1957AC9C-4312-4CEA-9B04-E36233C5EDDA}" destId="{DA2864CD-AA27-45BC-9E90-383728CB20F9}" srcOrd="3" destOrd="0" parTransId="{4BC62641-7DE6-42D4-A89C-621D2A6E3B83}" sibTransId="{157F3577-C760-453E-9212-7F1B0F013E97}"/>
    <dgm:cxn modelId="{201CA308-0224-4D2E-AF01-9184392D9395}" type="presOf" srcId="{CE4F47D7-7C3B-4CFA-BA6A-8EC7F9E352CA}" destId="{9A09F91C-58BA-42EC-8733-BC8DBC55F663}" srcOrd="0" destOrd="0" presId="urn:microsoft.com/office/officeart/2005/8/layout/venn2"/>
    <dgm:cxn modelId="{3A1EA784-E81E-45D2-BC87-09B37FA1DFC8}" type="presOf" srcId="{D93894D4-8C46-436D-832C-C640EEBA76F0}" destId="{C26C2EBF-117D-49F3-9B6A-DB3410C5DBF1}" srcOrd="1" destOrd="0" presId="urn:microsoft.com/office/officeart/2005/8/layout/venn2"/>
    <dgm:cxn modelId="{5F9626F9-0E55-4B40-B4A9-3F14583A79E8}" type="presOf" srcId="{2E67B669-A6DD-41C5-A31A-2787EADE44C5}" destId="{6AD3461C-DD1F-48FB-8394-107CDE3139ED}" srcOrd="1" destOrd="0" presId="urn:microsoft.com/office/officeart/2005/8/layout/venn2"/>
    <dgm:cxn modelId="{8284D205-DED7-443B-9047-184A2FE60831}" type="presOf" srcId="{DA2864CD-AA27-45BC-9E90-383728CB20F9}" destId="{7A5296EA-D115-4B1B-8947-49F345318ED0}" srcOrd="0" destOrd="0" presId="urn:microsoft.com/office/officeart/2005/8/layout/venn2"/>
    <dgm:cxn modelId="{56A36F41-786A-4B6D-9235-7AD4BDE4267F}" srcId="{1957AC9C-4312-4CEA-9B04-E36233C5EDDA}" destId="{2E67B669-A6DD-41C5-A31A-2787EADE44C5}" srcOrd="0" destOrd="0" parTransId="{76F10BD8-F8D8-4E5D-9F79-48ABE2D02BFB}" sibTransId="{CBF21F22-6C89-459C-A75B-4A31C8FD3F0B}"/>
    <dgm:cxn modelId="{1C003FCB-C8A2-4706-B3AF-9CBA35123729}" type="presOf" srcId="{1957AC9C-4312-4CEA-9B04-E36233C5EDDA}" destId="{AD72F8FF-09C0-46EB-8492-62365937E2EB}" srcOrd="0" destOrd="0" presId="urn:microsoft.com/office/officeart/2005/8/layout/venn2"/>
    <dgm:cxn modelId="{FCB7A7E0-BA07-4E6A-AD8B-8669E9973F8F}" type="presOf" srcId="{CE4F47D7-7C3B-4CFA-BA6A-8EC7F9E352CA}" destId="{A065ECB9-A3FA-437D-9F3C-8ECE4BAF79CE}" srcOrd="1" destOrd="0" presId="urn:microsoft.com/office/officeart/2005/8/layout/venn2"/>
    <dgm:cxn modelId="{944814BC-B686-4418-A965-CF42ACE43BC9}" srcId="{1957AC9C-4312-4CEA-9B04-E36233C5EDDA}" destId="{CE4F47D7-7C3B-4CFA-BA6A-8EC7F9E352CA}" srcOrd="2" destOrd="0" parTransId="{2D1791CD-1735-4404-89E9-1583B843DBFA}" sibTransId="{5948D759-D0EF-42E1-BE06-354A1C71CF3D}"/>
    <dgm:cxn modelId="{B25A617F-916B-43BA-ABE9-384F74CD05C0}" type="presOf" srcId="{D93894D4-8C46-436D-832C-C640EEBA76F0}" destId="{F12DFC14-AE95-4142-B44B-E2846B63A003}" srcOrd="0" destOrd="0" presId="urn:microsoft.com/office/officeart/2005/8/layout/venn2"/>
    <dgm:cxn modelId="{878F991C-B021-46F8-89BA-A5AF77CD2A91}" srcId="{1957AC9C-4312-4CEA-9B04-E36233C5EDDA}" destId="{D93894D4-8C46-436D-832C-C640EEBA76F0}" srcOrd="1" destOrd="0" parTransId="{5E6FEE6F-FA94-4A3D-8EE6-02F668656A69}" sibTransId="{AD5358F8-82B4-4B3B-AE42-7CBEBBE0B8D9}"/>
    <dgm:cxn modelId="{EF89EDF3-E0D2-42FD-94F1-E5D307A159CD}" type="presOf" srcId="{DA2864CD-AA27-45BC-9E90-383728CB20F9}" destId="{08A518BF-608C-40BD-A3C3-DEA9765CEFEB}" srcOrd="1" destOrd="0" presId="urn:microsoft.com/office/officeart/2005/8/layout/venn2"/>
    <dgm:cxn modelId="{62E88C03-4C2A-46A0-84B0-4046429CC61A}" type="presOf" srcId="{2E67B669-A6DD-41C5-A31A-2787EADE44C5}" destId="{11A47C1C-10D6-49B6-91CD-9AB15D357ED3}" srcOrd="0" destOrd="0" presId="urn:microsoft.com/office/officeart/2005/8/layout/venn2"/>
    <dgm:cxn modelId="{572FD2CC-A6E3-4B89-BC45-7AA706E27F9A}" type="presParOf" srcId="{AD72F8FF-09C0-46EB-8492-62365937E2EB}" destId="{EB4FA4AB-6CFF-4311-BD88-686536923FBC}" srcOrd="0" destOrd="0" presId="urn:microsoft.com/office/officeart/2005/8/layout/venn2"/>
    <dgm:cxn modelId="{C8CEDCF4-9B86-4C7D-A1BD-BEC9FDF9B1F9}" type="presParOf" srcId="{EB4FA4AB-6CFF-4311-BD88-686536923FBC}" destId="{11A47C1C-10D6-49B6-91CD-9AB15D357ED3}" srcOrd="0" destOrd="0" presId="urn:microsoft.com/office/officeart/2005/8/layout/venn2"/>
    <dgm:cxn modelId="{E5270898-B0BF-490C-8F1B-F5E081BF4177}" type="presParOf" srcId="{EB4FA4AB-6CFF-4311-BD88-686536923FBC}" destId="{6AD3461C-DD1F-48FB-8394-107CDE3139ED}" srcOrd="1" destOrd="0" presId="urn:microsoft.com/office/officeart/2005/8/layout/venn2"/>
    <dgm:cxn modelId="{6CB0FFBA-5A1E-43DC-8A3E-99ED9D632300}" type="presParOf" srcId="{AD72F8FF-09C0-46EB-8492-62365937E2EB}" destId="{1B2BF60B-8249-4D03-A44A-CBB21F0AEED6}" srcOrd="1" destOrd="0" presId="urn:microsoft.com/office/officeart/2005/8/layout/venn2"/>
    <dgm:cxn modelId="{3D4D421E-8C7E-4F6E-B3AA-51E1E435220C}" type="presParOf" srcId="{1B2BF60B-8249-4D03-A44A-CBB21F0AEED6}" destId="{F12DFC14-AE95-4142-B44B-E2846B63A003}" srcOrd="0" destOrd="0" presId="urn:microsoft.com/office/officeart/2005/8/layout/venn2"/>
    <dgm:cxn modelId="{20F6942A-DCF2-4BEA-8EDE-32CD5187F1F0}" type="presParOf" srcId="{1B2BF60B-8249-4D03-A44A-CBB21F0AEED6}" destId="{C26C2EBF-117D-49F3-9B6A-DB3410C5DBF1}" srcOrd="1" destOrd="0" presId="urn:microsoft.com/office/officeart/2005/8/layout/venn2"/>
    <dgm:cxn modelId="{BC5608AF-39C8-4DA1-972B-9AFFAA17A9FB}" type="presParOf" srcId="{AD72F8FF-09C0-46EB-8492-62365937E2EB}" destId="{5CA258C0-FC9D-425A-8009-9C2B934D625B}" srcOrd="2" destOrd="0" presId="urn:microsoft.com/office/officeart/2005/8/layout/venn2"/>
    <dgm:cxn modelId="{16B35C12-5AA0-433A-A709-272CE98F9D66}" type="presParOf" srcId="{5CA258C0-FC9D-425A-8009-9C2B934D625B}" destId="{9A09F91C-58BA-42EC-8733-BC8DBC55F663}" srcOrd="0" destOrd="0" presId="urn:microsoft.com/office/officeart/2005/8/layout/venn2"/>
    <dgm:cxn modelId="{837CFC14-8420-448E-900A-A6C09F814529}" type="presParOf" srcId="{5CA258C0-FC9D-425A-8009-9C2B934D625B}" destId="{A065ECB9-A3FA-437D-9F3C-8ECE4BAF79CE}" srcOrd="1" destOrd="0" presId="urn:microsoft.com/office/officeart/2005/8/layout/venn2"/>
    <dgm:cxn modelId="{9AB819A5-47F9-4BE0-B207-8BF69AC75E59}" type="presParOf" srcId="{AD72F8FF-09C0-46EB-8492-62365937E2EB}" destId="{3A0A9B2F-48CF-4368-948C-B99BDD267A35}" srcOrd="3" destOrd="0" presId="urn:microsoft.com/office/officeart/2005/8/layout/venn2"/>
    <dgm:cxn modelId="{E897441D-3229-48F6-A561-531642C2D71D}" type="presParOf" srcId="{3A0A9B2F-48CF-4368-948C-B99BDD267A35}" destId="{7A5296EA-D115-4B1B-8947-49F345318ED0}" srcOrd="0" destOrd="0" presId="urn:microsoft.com/office/officeart/2005/8/layout/venn2"/>
    <dgm:cxn modelId="{B272B4F8-68AE-41F8-B3FA-4951A7812EAF}" type="presParOf" srcId="{3A0A9B2F-48CF-4368-948C-B99BDD267A35}" destId="{08A518BF-608C-40BD-A3C3-DEA9765CEFEB}" srcOrd="1" destOrd="0" presId="urn:microsoft.com/office/officeart/2005/8/layout/ven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B38E5874-B46A-4021-AF0D-8AAC31EE2A56}"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en-US"/>
        </a:p>
      </dgm:t>
    </dgm:pt>
    <dgm:pt modelId="{6956BC8E-CBF1-4E3F-ABB1-A613E570F43D}">
      <dgm:prSet/>
      <dgm:spPr/>
      <dgm:t>
        <a:bodyPr/>
        <a:lstStyle/>
        <a:p>
          <a:pPr rtl="1"/>
          <a:r>
            <a:rPr lang="fa-IR" dirty="0" smtClean="0"/>
            <a:t>دوست خوب کسی است که نزد او می توان آرام، شاد و امن بود و با او صادقانه و بدون ترس صحبت کرد. افرادی که</a:t>
          </a:r>
          <a:endParaRPr lang="fa-IR" dirty="0"/>
        </a:p>
      </dgm:t>
    </dgm:pt>
    <dgm:pt modelId="{13E3B536-60BB-49E8-9D70-F4A4E8555EE8}" type="parTrans" cxnId="{B07FFCA4-028E-4E1E-A59B-85998FB8BEA1}">
      <dgm:prSet/>
      <dgm:spPr/>
      <dgm:t>
        <a:bodyPr/>
        <a:lstStyle/>
        <a:p>
          <a:endParaRPr lang="en-US"/>
        </a:p>
      </dgm:t>
    </dgm:pt>
    <dgm:pt modelId="{8E1771D1-7984-493E-9882-1E5333EFB838}" type="sibTrans" cxnId="{B07FFCA4-028E-4E1E-A59B-85998FB8BEA1}">
      <dgm:prSet/>
      <dgm:spPr/>
      <dgm:t>
        <a:bodyPr/>
        <a:lstStyle/>
        <a:p>
          <a:endParaRPr lang="en-US"/>
        </a:p>
      </dgm:t>
    </dgm:pt>
    <dgm:pt modelId="{40F26E99-27D6-4E49-A2C5-AD1FB142AE1B}">
      <dgm:prSet/>
      <dgm:spPr/>
      <dgm:t>
        <a:bodyPr/>
        <a:lstStyle/>
        <a:p>
          <a:pPr rtl="1"/>
          <a:r>
            <a:rPr lang="fa-IR" smtClean="0"/>
            <a:t>دست کم از موهبت یک دوست خوب در زندگی برخوردار باشند از سلامت جسمی و روانی بیشتری بهره مند هستند، </a:t>
          </a:r>
          <a:endParaRPr lang="fa-IR"/>
        </a:p>
      </dgm:t>
    </dgm:pt>
    <dgm:pt modelId="{168DCCC5-8220-4A3A-90DE-05B7396EBCA7}" type="parTrans" cxnId="{07173D0F-04A8-4D8B-8BE6-6890FAFB5501}">
      <dgm:prSet/>
      <dgm:spPr/>
      <dgm:t>
        <a:bodyPr/>
        <a:lstStyle/>
        <a:p>
          <a:endParaRPr lang="en-US"/>
        </a:p>
      </dgm:t>
    </dgm:pt>
    <dgm:pt modelId="{234AEC86-BF14-4963-8984-4F06DD48FEDA}" type="sibTrans" cxnId="{07173D0F-04A8-4D8B-8BE6-6890FAFB5501}">
      <dgm:prSet/>
      <dgm:spPr/>
      <dgm:t>
        <a:bodyPr/>
        <a:lstStyle/>
        <a:p>
          <a:endParaRPr lang="en-US"/>
        </a:p>
      </dgm:t>
    </dgm:pt>
    <dgm:pt modelId="{F038E186-5579-423B-9617-3CB65642DD00}">
      <dgm:prSet/>
      <dgm:spPr/>
      <dgm:t>
        <a:bodyPr/>
        <a:lstStyle/>
        <a:p>
          <a:pPr rtl="1"/>
          <a:r>
            <a:rPr lang="fa-IR" smtClean="0"/>
            <a:t>بنابراین گفتگوی دوستانه با همسر خود را تجربه کنید.</a:t>
          </a:r>
          <a:endParaRPr lang="fa-IR"/>
        </a:p>
      </dgm:t>
    </dgm:pt>
    <dgm:pt modelId="{F9C62142-55DC-4836-956E-B71E1004F1F6}" type="parTrans" cxnId="{84E9DA3A-8601-4E0B-9645-89BFA67B2281}">
      <dgm:prSet/>
      <dgm:spPr/>
      <dgm:t>
        <a:bodyPr/>
        <a:lstStyle/>
        <a:p>
          <a:endParaRPr lang="en-US"/>
        </a:p>
      </dgm:t>
    </dgm:pt>
    <dgm:pt modelId="{0D490C9D-988A-4E97-9B09-F41AEB6B0BF6}" type="sibTrans" cxnId="{84E9DA3A-8601-4E0B-9645-89BFA67B2281}">
      <dgm:prSet/>
      <dgm:spPr/>
      <dgm:t>
        <a:bodyPr/>
        <a:lstStyle/>
        <a:p>
          <a:endParaRPr lang="en-US"/>
        </a:p>
      </dgm:t>
    </dgm:pt>
    <dgm:pt modelId="{037CB2FB-3E09-4452-BD26-D10A1AE10DF4}" type="pres">
      <dgm:prSet presAssocID="{B38E5874-B46A-4021-AF0D-8AAC31EE2A56}" presName="Name0" presStyleCnt="0">
        <dgm:presLayoutVars>
          <dgm:dir/>
          <dgm:resizeHandles val="exact"/>
        </dgm:presLayoutVars>
      </dgm:prSet>
      <dgm:spPr/>
      <dgm:t>
        <a:bodyPr/>
        <a:lstStyle/>
        <a:p>
          <a:endParaRPr lang="en-US"/>
        </a:p>
      </dgm:t>
    </dgm:pt>
    <dgm:pt modelId="{F12FAAE2-EEC4-4729-877B-FC6252067AD6}" type="pres">
      <dgm:prSet presAssocID="{6956BC8E-CBF1-4E3F-ABB1-A613E570F43D}" presName="node" presStyleLbl="node1" presStyleIdx="0" presStyleCnt="3" custScaleY="168982">
        <dgm:presLayoutVars>
          <dgm:bulletEnabled val="1"/>
        </dgm:presLayoutVars>
      </dgm:prSet>
      <dgm:spPr/>
      <dgm:t>
        <a:bodyPr/>
        <a:lstStyle/>
        <a:p>
          <a:endParaRPr lang="en-US"/>
        </a:p>
      </dgm:t>
    </dgm:pt>
    <dgm:pt modelId="{E941975E-04DB-49B8-BE77-B9AC69903C68}" type="pres">
      <dgm:prSet presAssocID="{8E1771D1-7984-493E-9882-1E5333EFB838}" presName="sibTrans" presStyleLbl="sibTrans2D1" presStyleIdx="0" presStyleCnt="2"/>
      <dgm:spPr/>
      <dgm:t>
        <a:bodyPr/>
        <a:lstStyle/>
        <a:p>
          <a:endParaRPr lang="en-US"/>
        </a:p>
      </dgm:t>
    </dgm:pt>
    <dgm:pt modelId="{58CA0515-0C67-495C-BCEC-5EEA621253E3}" type="pres">
      <dgm:prSet presAssocID="{8E1771D1-7984-493E-9882-1E5333EFB838}" presName="connectorText" presStyleLbl="sibTrans2D1" presStyleIdx="0" presStyleCnt="2"/>
      <dgm:spPr/>
      <dgm:t>
        <a:bodyPr/>
        <a:lstStyle/>
        <a:p>
          <a:endParaRPr lang="en-US"/>
        </a:p>
      </dgm:t>
    </dgm:pt>
    <dgm:pt modelId="{1E371F91-D17B-4EB9-B3B4-772AD9A3C3E6}" type="pres">
      <dgm:prSet presAssocID="{40F26E99-27D6-4E49-A2C5-AD1FB142AE1B}" presName="node" presStyleLbl="node1" presStyleIdx="1" presStyleCnt="3" custScaleY="173172">
        <dgm:presLayoutVars>
          <dgm:bulletEnabled val="1"/>
        </dgm:presLayoutVars>
      </dgm:prSet>
      <dgm:spPr/>
      <dgm:t>
        <a:bodyPr/>
        <a:lstStyle/>
        <a:p>
          <a:endParaRPr lang="en-US"/>
        </a:p>
      </dgm:t>
    </dgm:pt>
    <dgm:pt modelId="{4E42B0D8-6B39-4740-91A8-3BCEB3DD2178}" type="pres">
      <dgm:prSet presAssocID="{234AEC86-BF14-4963-8984-4F06DD48FEDA}" presName="sibTrans" presStyleLbl="sibTrans2D1" presStyleIdx="1" presStyleCnt="2"/>
      <dgm:spPr/>
      <dgm:t>
        <a:bodyPr/>
        <a:lstStyle/>
        <a:p>
          <a:endParaRPr lang="en-US"/>
        </a:p>
      </dgm:t>
    </dgm:pt>
    <dgm:pt modelId="{4AC9A705-594E-4644-90E8-6D19721C36C8}" type="pres">
      <dgm:prSet presAssocID="{234AEC86-BF14-4963-8984-4F06DD48FEDA}" presName="connectorText" presStyleLbl="sibTrans2D1" presStyleIdx="1" presStyleCnt="2"/>
      <dgm:spPr/>
      <dgm:t>
        <a:bodyPr/>
        <a:lstStyle/>
        <a:p>
          <a:endParaRPr lang="en-US"/>
        </a:p>
      </dgm:t>
    </dgm:pt>
    <dgm:pt modelId="{88AC4A2C-98AB-4692-AA23-DFB70686AD3B}" type="pres">
      <dgm:prSet presAssocID="{F038E186-5579-423B-9617-3CB65642DD00}" presName="node" presStyleLbl="node1" presStyleIdx="2" presStyleCnt="3" custScaleY="165604">
        <dgm:presLayoutVars>
          <dgm:bulletEnabled val="1"/>
        </dgm:presLayoutVars>
      </dgm:prSet>
      <dgm:spPr/>
      <dgm:t>
        <a:bodyPr/>
        <a:lstStyle/>
        <a:p>
          <a:endParaRPr lang="en-US"/>
        </a:p>
      </dgm:t>
    </dgm:pt>
  </dgm:ptLst>
  <dgm:cxnLst>
    <dgm:cxn modelId="{B07FFCA4-028E-4E1E-A59B-85998FB8BEA1}" srcId="{B38E5874-B46A-4021-AF0D-8AAC31EE2A56}" destId="{6956BC8E-CBF1-4E3F-ABB1-A613E570F43D}" srcOrd="0" destOrd="0" parTransId="{13E3B536-60BB-49E8-9D70-F4A4E8555EE8}" sibTransId="{8E1771D1-7984-493E-9882-1E5333EFB838}"/>
    <dgm:cxn modelId="{26CCAE6B-EA19-4930-9F6E-F1F8B69ED213}" type="presOf" srcId="{B38E5874-B46A-4021-AF0D-8AAC31EE2A56}" destId="{037CB2FB-3E09-4452-BD26-D10A1AE10DF4}" srcOrd="0" destOrd="0" presId="urn:microsoft.com/office/officeart/2005/8/layout/process1"/>
    <dgm:cxn modelId="{378B81F1-E401-48C8-973A-3D330267B8D1}" type="presOf" srcId="{40F26E99-27D6-4E49-A2C5-AD1FB142AE1B}" destId="{1E371F91-D17B-4EB9-B3B4-772AD9A3C3E6}" srcOrd="0" destOrd="0" presId="urn:microsoft.com/office/officeart/2005/8/layout/process1"/>
    <dgm:cxn modelId="{66E43064-74AA-4F8B-8A79-6125E7B46D2A}" type="presOf" srcId="{8E1771D1-7984-493E-9882-1E5333EFB838}" destId="{E941975E-04DB-49B8-BE77-B9AC69903C68}" srcOrd="0" destOrd="0" presId="urn:microsoft.com/office/officeart/2005/8/layout/process1"/>
    <dgm:cxn modelId="{84E9DA3A-8601-4E0B-9645-89BFA67B2281}" srcId="{B38E5874-B46A-4021-AF0D-8AAC31EE2A56}" destId="{F038E186-5579-423B-9617-3CB65642DD00}" srcOrd="2" destOrd="0" parTransId="{F9C62142-55DC-4836-956E-B71E1004F1F6}" sibTransId="{0D490C9D-988A-4E97-9B09-F41AEB6B0BF6}"/>
    <dgm:cxn modelId="{07173D0F-04A8-4D8B-8BE6-6890FAFB5501}" srcId="{B38E5874-B46A-4021-AF0D-8AAC31EE2A56}" destId="{40F26E99-27D6-4E49-A2C5-AD1FB142AE1B}" srcOrd="1" destOrd="0" parTransId="{168DCCC5-8220-4A3A-90DE-05B7396EBCA7}" sibTransId="{234AEC86-BF14-4963-8984-4F06DD48FEDA}"/>
    <dgm:cxn modelId="{AEBF557F-2436-4850-857E-684DD214CD1E}" type="presOf" srcId="{234AEC86-BF14-4963-8984-4F06DD48FEDA}" destId="{4AC9A705-594E-4644-90E8-6D19721C36C8}" srcOrd="1" destOrd="0" presId="urn:microsoft.com/office/officeart/2005/8/layout/process1"/>
    <dgm:cxn modelId="{DE1491F3-32EB-4B42-8191-FFECF0AFB2A3}" type="presOf" srcId="{8E1771D1-7984-493E-9882-1E5333EFB838}" destId="{58CA0515-0C67-495C-BCEC-5EEA621253E3}" srcOrd="1" destOrd="0" presId="urn:microsoft.com/office/officeart/2005/8/layout/process1"/>
    <dgm:cxn modelId="{8D98E821-3DD4-460A-955E-8B4190E85DF1}" type="presOf" srcId="{F038E186-5579-423B-9617-3CB65642DD00}" destId="{88AC4A2C-98AB-4692-AA23-DFB70686AD3B}" srcOrd="0" destOrd="0" presId="urn:microsoft.com/office/officeart/2005/8/layout/process1"/>
    <dgm:cxn modelId="{1B567A9E-9BC0-44C8-BB40-3DCDD700C4F9}" type="presOf" srcId="{234AEC86-BF14-4963-8984-4F06DD48FEDA}" destId="{4E42B0D8-6B39-4740-91A8-3BCEB3DD2178}" srcOrd="0" destOrd="0" presId="urn:microsoft.com/office/officeart/2005/8/layout/process1"/>
    <dgm:cxn modelId="{3073D7E0-127A-4660-8B70-A1B1CD63430D}" type="presOf" srcId="{6956BC8E-CBF1-4E3F-ABB1-A613E570F43D}" destId="{F12FAAE2-EEC4-4729-877B-FC6252067AD6}" srcOrd="0" destOrd="0" presId="urn:microsoft.com/office/officeart/2005/8/layout/process1"/>
    <dgm:cxn modelId="{D97244B7-4E90-412D-8488-C57FF35D6114}" type="presParOf" srcId="{037CB2FB-3E09-4452-BD26-D10A1AE10DF4}" destId="{F12FAAE2-EEC4-4729-877B-FC6252067AD6}" srcOrd="0" destOrd="0" presId="urn:microsoft.com/office/officeart/2005/8/layout/process1"/>
    <dgm:cxn modelId="{6903BB3E-F9E6-420A-BBFB-E1EED81E7D27}" type="presParOf" srcId="{037CB2FB-3E09-4452-BD26-D10A1AE10DF4}" destId="{E941975E-04DB-49B8-BE77-B9AC69903C68}" srcOrd="1" destOrd="0" presId="urn:microsoft.com/office/officeart/2005/8/layout/process1"/>
    <dgm:cxn modelId="{3A7CE5A3-FE67-4A68-ABFB-302B2368BECD}" type="presParOf" srcId="{E941975E-04DB-49B8-BE77-B9AC69903C68}" destId="{58CA0515-0C67-495C-BCEC-5EEA621253E3}" srcOrd="0" destOrd="0" presId="urn:microsoft.com/office/officeart/2005/8/layout/process1"/>
    <dgm:cxn modelId="{DEB26380-8409-4B94-8CF2-78138DDD7AB1}" type="presParOf" srcId="{037CB2FB-3E09-4452-BD26-D10A1AE10DF4}" destId="{1E371F91-D17B-4EB9-B3B4-772AD9A3C3E6}" srcOrd="2" destOrd="0" presId="urn:microsoft.com/office/officeart/2005/8/layout/process1"/>
    <dgm:cxn modelId="{143993EC-228D-48E4-9588-5DE4593B881B}" type="presParOf" srcId="{037CB2FB-3E09-4452-BD26-D10A1AE10DF4}" destId="{4E42B0D8-6B39-4740-91A8-3BCEB3DD2178}" srcOrd="3" destOrd="0" presId="urn:microsoft.com/office/officeart/2005/8/layout/process1"/>
    <dgm:cxn modelId="{3946DA28-965A-4C51-B0BF-D21C02DB0CC5}" type="presParOf" srcId="{4E42B0D8-6B39-4740-91A8-3BCEB3DD2178}" destId="{4AC9A705-594E-4644-90E8-6D19721C36C8}" srcOrd="0" destOrd="0" presId="urn:microsoft.com/office/officeart/2005/8/layout/process1"/>
    <dgm:cxn modelId="{1634EFAF-F2B9-41AE-951F-41D1DB6743F8}" type="presParOf" srcId="{037CB2FB-3E09-4452-BD26-D10A1AE10DF4}" destId="{88AC4A2C-98AB-4692-AA23-DFB70686AD3B}"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11B4C4B-40E7-4363-8F44-B09EEB2884CD}"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CF02E2B6-894A-433C-9907-585BA632016E}">
      <dgm:prSet/>
      <dgm:spPr/>
      <dgm:t>
        <a:bodyPr/>
        <a:lstStyle/>
        <a:p>
          <a:pPr rtl="1"/>
          <a:r>
            <a:rPr lang="fa-IR" dirty="0" smtClean="0">
              <a:solidFill>
                <a:schemeClr val="accent2"/>
              </a:solidFill>
            </a:rPr>
            <a:t>. </a:t>
          </a:r>
          <a:r>
            <a:rPr lang="fa-IR" b="1" dirty="0" smtClean="0">
              <a:solidFill>
                <a:schemeClr val="accent2"/>
              </a:solidFill>
            </a:rPr>
            <a:t>یکی از مهم ترین مولفه های سرمایه انسانی</a:t>
          </a:r>
          <a:r>
            <a:rPr lang="fa-IR" dirty="0" smtClean="0">
              <a:solidFill>
                <a:schemeClr val="accent2"/>
              </a:solidFill>
            </a:rPr>
            <a:t>، </a:t>
          </a:r>
          <a:r>
            <a:rPr lang="fa-IR" b="1" dirty="0" smtClean="0">
              <a:solidFill>
                <a:schemeClr val="accent2"/>
              </a:solidFill>
            </a:rPr>
            <a:t>وضعیت سلامت مردم است.</a:t>
          </a:r>
          <a:endParaRPr lang="fa-IR" dirty="0">
            <a:solidFill>
              <a:schemeClr val="accent2"/>
            </a:solidFill>
          </a:endParaRPr>
        </a:p>
      </dgm:t>
    </dgm:pt>
    <dgm:pt modelId="{7F5EFF33-EBAD-4EAA-8466-303E4D5E1477}" type="parTrans" cxnId="{E1F63DD8-C670-4BC2-92E5-0DD606EFC827}">
      <dgm:prSet/>
      <dgm:spPr/>
      <dgm:t>
        <a:bodyPr/>
        <a:lstStyle/>
        <a:p>
          <a:endParaRPr lang="en-US"/>
        </a:p>
      </dgm:t>
    </dgm:pt>
    <dgm:pt modelId="{F5E064A1-5492-4856-92FB-77A0108D1E5A}" type="sibTrans" cxnId="{E1F63DD8-C670-4BC2-92E5-0DD606EFC827}">
      <dgm:prSet/>
      <dgm:spPr/>
      <dgm:t>
        <a:bodyPr/>
        <a:lstStyle/>
        <a:p>
          <a:endParaRPr lang="en-US"/>
        </a:p>
      </dgm:t>
    </dgm:pt>
    <dgm:pt modelId="{30970E3B-529C-49E6-BC46-FF929C130D93}">
      <dgm:prSet/>
      <dgm:spPr/>
      <dgm:t>
        <a:bodyPr/>
        <a:lstStyle/>
        <a:p>
          <a:pPr rtl="1"/>
          <a:r>
            <a:rPr lang="fa-IR" smtClean="0"/>
            <a:t>امید به زندگی زنان و مردان در کشورمان در طول 45 سال گذشته افزایش چشمگیری داشته و در حال حاضر امید به زندگی به بیش از 75 سال رسیده است.</a:t>
          </a:r>
          <a:endParaRPr lang="fa-IR"/>
        </a:p>
      </dgm:t>
    </dgm:pt>
    <dgm:pt modelId="{65F37CFB-77E6-44CC-9098-B998ABD5B937}" type="parTrans" cxnId="{6840794D-581B-4DAF-A4DB-4B3EDF7CEDF9}">
      <dgm:prSet/>
      <dgm:spPr/>
      <dgm:t>
        <a:bodyPr/>
        <a:lstStyle/>
        <a:p>
          <a:endParaRPr lang="en-US"/>
        </a:p>
      </dgm:t>
    </dgm:pt>
    <dgm:pt modelId="{26D9A177-6638-46E5-A31A-695972DC8ACB}" type="sibTrans" cxnId="{6840794D-581B-4DAF-A4DB-4B3EDF7CEDF9}">
      <dgm:prSet/>
      <dgm:spPr/>
      <dgm:t>
        <a:bodyPr/>
        <a:lstStyle/>
        <a:p>
          <a:endParaRPr lang="en-US"/>
        </a:p>
      </dgm:t>
    </dgm:pt>
    <dgm:pt modelId="{35CD4B77-1DAE-467D-ACFB-A6A2EE40C5F9}" type="pres">
      <dgm:prSet presAssocID="{111B4C4B-40E7-4363-8F44-B09EEB2884CD}" presName="linear" presStyleCnt="0">
        <dgm:presLayoutVars>
          <dgm:animLvl val="lvl"/>
          <dgm:resizeHandles val="exact"/>
        </dgm:presLayoutVars>
      </dgm:prSet>
      <dgm:spPr/>
      <dgm:t>
        <a:bodyPr/>
        <a:lstStyle/>
        <a:p>
          <a:endParaRPr lang="en-US"/>
        </a:p>
      </dgm:t>
    </dgm:pt>
    <dgm:pt modelId="{7212101B-389D-4602-AB67-3442097B496B}" type="pres">
      <dgm:prSet presAssocID="{CF02E2B6-894A-433C-9907-585BA632016E}" presName="parentText" presStyleLbl="node1" presStyleIdx="0" presStyleCnt="2" custAng="0">
        <dgm:presLayoutVars>
          <dgm:chMax val="0"/>
          <dgm:bulletEnabled val="1"/>
        </dgm:presLayoutVars>
      </dgm:prSet>
      <dgm:spPr/>
      <dgm:t>
        <a:bodyPr/>
        <a:lstStyle/>
        <a:p>
          <a:endParaRPr lang="en-US"/>
        </a:p>
      </dgm:t>
    </dgm:pt>
    <dgm:pt modelId="{ADCB9750-4403-4A8C-AA63-44F8E6199DD1}" type="pres">
      <dgm:prSet presAssocID="{F5E064A1-5492-4856-92FB-77A0108D1E5A}" presName="spacer" presStyleCnt="0"/>
      <dgm:spPr/>
    </dgm:pt>
    <dgm:pt modelId="{EBA64B11-962A-4C41-8E00-4D8BD7165FC8}" type="pres">
      <dgm:prSet presAssocID="{30970E3B-529C-49E6-BC46-FF929C130D93}" presName="parentText" presStyleLbl="node1" presStyleIdx="1" presStyleCnt="2">
        <dgm:presLayoutVars>
          <dgm:chMax val="0"/>
          <dgm:bulletEnabled val="1"/>
        </dgm:presLayoutVars>
      </dgm:prSet>
      <dgm:spPr/>
      <dgm:t>
        <a:bodyPr/>
        <a:lstStyle/>
        <a:p>
          <a:endParaRPr lang="en-US"/>
        </a:p>
      </dgm:t>
    </dgm:pt>
  </dgm:ptLst>
  <dgm:cxnLst>
    <dgm:cxn modelId="{E1F63DD8-C670-4BC2-92E5-0DD606EFC827}" srcId="{111B4C4B-40E7-4363-8F44-B09EEB2884CD}" destId="{CF02E2B6-894A-433C-9907-585BA632016E}" srcOrd="0" destOrd="0" parTransId="{7F5EFF33-EBAD-4EAA-8466-303E4D5E1477}" sibTransId="{F5E064A1-5492-4856-92FB-77A0108D1E5A}"/>
    <dgm:cxn modelId="{6840794D-581B-4DAF-A4DB-4B3EDF7CEDF9}" srcId="{111B4C4B-40E7-4363-8F44-B09EEB2884CD}" destId="{30970E3B-529C-49E6-BC46-FF929C130D93}" srcOrd="1" destOrd="0" parTransId="{65F37CFB-77E6-44CC-9098-B998ABD5B937}" sibTransId="{26D9A177-6638-46E5-A31A-695972DC8ACB}"/>
    <dgm:cxn modelId="{C056F4BC-196A-4C54-B776-35A20EEB9084}" type="presOf" srcId="{CF02E2B6-894A-433C-9907-585BA632016E}" destId="{7212101B-389D-4602-AB67-3442097B496B}" srcOrd="0" destOrd="0" presId="urn:microsoft.com/office/officeart/2005/8/layout/vList2"/>
    <dgm:cxn modelId="{83D158E5-3294-41DA-A27C-C96538735DF5}" type="presOf" srcId="{111B4C4B-40E7-4363-8F44-B09EEB2884CD}" destId="{35CD4B77-1DAE-467D-ACFB-A6A2EE40C5F9}" srcOrd="0" destOrd="0" presId="urn:microsoft.com/office/officeart/2005/8/layout/vList2"/>
    <dgm:cxn modelId="{68089FF8-0FBC-4DAD-A372-D83B50DFC925}" type="presOf" srcId="{30970E3B-529C-49E6-BC46-FF929C130D93}" destId="{EBA64B11-962A-4C41-8E00-4D8BD7165FC8}" srcOrd="0" destOrd="0" presId="urn:microsoft.com/office/officeart/2005/8/layout/vList2"/>
    <dgm:cxn modelId="{7FDC91EC-E90B-459E-9A45-14DD991B8871}" type="presParOf" srcId="{35CD4B77-1DAE-467D-ACFB-A6A2EE40C5F9}" destId="{7212101B-389D-4602-AB67-3442097B496B}" srcOrd="0" destOrd="0" presId="urn:microsoft.com/office/officeart/2005/8/layout/vList2"/>
    <dgm:cxn modelId="{ECF27E7B-2D02-4BC1-A765-E756026CA31A}" type="presParOf" srcId="{35CD4B77-1DAE-467D-ACFB-A6A2EE40C5F9}" destId="{ADCB9750-4403-4A8C-AA63-44F8E6199DD1}" srcOrd="1" destOrd="0" presId="urn:microsoft.com/office/officeart/2005/8/layout/vList2"/>
    <dgm:cxn modelId="{B6B66D63-CED0-44E2-B17D-D688FC2D6858}" type="presParOf" srcId="{35CD4B77-1DAE-467D-ACFB-A6A2EE40C5F9}" destId="{EBA64B11-962A-4C41-8E00-4D8BD7165FC8}"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C34A67C2-9F9E-4590-BD21-AC1899B063DB}"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5879B193-AA9E-4ECE-AF89-63E101690914}">
      <dgm:prSet/>
      <dgm:spPr/>
      <dgm:t>
        <a:bodyPr/>
        <a:lstStyle/>
        <a:p>
          <a:pPr rtl="1"/>
          <a:r>
            <a:rPr lang="fa-IR" smtClean="0"/>
            <a:t>استفاده از کلمات محترمانه و در عین حال صمیمانه، پیوند ازدواج را عمیق تر و مستحکم تر می کند و نشانه ارزشی است که فرد برای طرف مقابل قائل است. گاهی این باور نادرست در ذهن زوجین ایجاد می شود که چون صمیمی هستیم نیازی به استفاده از کلمات مؤدبانه و محترمانه نیست؛ این باور به مرور زمان سبب بی احترامی به یکدیگر و سست شدن روابط می شود.</a:t>
          </a:r>
          <a:endParaRPr lang="fa-IR"/>
        </a:p>
      </dgm:t>
    </dgm:pt>
    <dgm:pt modelId="{4B13C7AF-B75A-4C9D-BF8B-3FAD9EB2F709}" type="parTrans" cxnId="{EDE4956C-F5DB-4D57-B214-7C064838A848}">
      <dgm:prSet/>
      <dgm:spPr/>
      <dgm:t>
        <a:bodyPr/>
        <a:lstStyle/>
        <a:p>
          <a:endParaRPr lang="en-US"/>
        </a:p>
      </dgm:t>
    </dgm:pt>
    <dgm:pt modelId="{0E194548-D4D6-4952-B59D-982D3FF982E7}" type="sibTrans" cxnId="{EDE4956C-F5DB-4D57-B214-7C064838A848}">
      <dgm:prSet/>
      <dgm:spPr/>
      <dgm:t>
        <a:bodyPr/>
        <a:lstStyle/>
        <a:p>
          <a:endParaRPr lang="en-US"/>
        </a:p>
      </dgm:t>
    </dgm:pt>
    <dgm:pt modelId="{97EE575D-AC41-45C2-81D1-80B587D0AC05}" type="pres">
      <dgm:prSet presAssocID="{C34A67C2-9F9E-4590-BD21-AC1899B063DB}" presName="linear" presStyleCnt="0">
        <dgm:presLayoutVars>
          <dgm:animLvl val="lvl"/>
          <dgm:resizeHandles val="exact"/>
        </dgm:presLayoutVars>
      </dgm:prSet>
      <dgm:spPr/>
      <dgm:t>
        <a:bodyPr/>
        <a:lstStyle/>
        <a:p>
          <a:endParaRPr lang="en-US"/>
        </a:p>
      </dgm:t>
    </dgm:pt>
    <dgm:pt modelId="{1F7C6617-631C-4EAF-9973-6F12BE804B07}" type="pres">
      <dgm:prSet presAssocID="{5879B193-AA9E-4ECE-AF89-63E101690914}" presName="parentText" presStyleLbl="node1" presStyleIdx="0" presStyleCnt="1">
        <dgm:presLayoutVars>
          <dgm:chMax val="0"/>
          <dgm:bulletEnabled val="1"/>
        </dgm:presLayoutVars>
      </dgm:prSet>
      <dgm:spPr/>
      <dgm:t>
        <a:bodyPr/>
        <a:lstStyle/>
        <a:p>
          <a:endParaRPr lang="en-US"/>
        </a:p>
      </dgm:t>
    </dgm:pt>
  </dgm:ptLst>
  <dgm:cxnLst>
    <dgm:cxn modelId="{100C0CC0-ED32-459C-904B-D436FF324FD6}" type="presOf" srcId="{5879B193-AA9E-4ECE-AF89-63E101690914}" destId="{1F7C6617-631C-4EAF-9973-6F12BE804B07}" srcOrd="0" destOrd="0" presId="urn:microsoft.com/office/officeart/2005/8/layout/vList2"/>
    <dgm:cxn modelId="{EDE4956C-F5DB-4D57-B214-7C064838A848}" srcId="{C34A67C2-9F9E-4590-BD21-AC1899B063DB}" destId="{5879B193-AA9E-4ECE-AF89-63E101690914}" srcOrd="0" destOrd="0" parTransId="{4B13C7AF-B75A-4C9D-BF8B-3FAD9EB2F709}" sibTransId="{0E194548-D4D6-4952-B59D-982D3FF982E7}"/>
    <dgm:cxn modelId="{B95E685C-2A2F-458A-8F96-B2898BF60A80}" type="presOf" srcId="{C34A67C2-9F9E-4590-BD21-AC1899B063DB}" destId="{97EE575D-AC41-45C2-81D1-80B587D0AC05}" srcOrd="0" destOrd="0" presId="urn:microsoft.com/office/officeart/2005/8/layout/vList2"/>
    <dgm:cxn modelId="{CBCDD6DD-A412-47A7-9974-AC4722E437F8}" type="presParOf" srcId="{97EE575D-AC41-45C2-81D1-80B587D0AC05}" destId="{1F7C6617-631C-4EAF-9973-6F12BE804B07}"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28BB1EC6-2ECE-493C-9783-DC6445F9BA3A}"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78A69DA9-DBB5-471D-A3F5-5CB603200C0F}">
      <dgm:prSet custT="1"/>
      <dgm:spPr/>
      <dgm:t>
        <a:bodyPr/>
        <a:lstStyle/>
        <a:p>
          <a:pPr rtl="1"/>
          <a:r>
            <a:rPr lang="fa-IR" sz="2000" dirty="0" smtClean="0"/>
            <a:t>به یاد داشته باشید، گفتگو اغلب با همان لحنی که آغاز می شود، پایان می پذیرد. </a:t>
          </a:r>
          <a:endParaRPr lang="fa-IR" sz="2000" dirty="0"/>
        </a:p>
      </dgm:t>
    </dgm:pt>
    <dgm:pt modelId="{15DAF25C-5AE5-4FE3-8576-CDB3D2182D56}" type="parTrans" cxnId="{33679272-0B38-48C2-AE08-29E247439102}">
      <dgm:prSet/>
      <dgm:spPr/>
      <dgm:t>
        <a:bodyPr/>
        <a:lstStyle/>
        <a:p>
          <a:endParaRPr lang="en-US"/>
        </a:p>
      </dgm:t>
    </dgm:pt>
    <dgm:pt modelId="{368FA15A-7D55-4DD9-9A3D-CB9FF08FDC06}" type="sibTrans" cxnId="{33679272-0B38-48C2-AE08-29E247439102}">
      <dgm:prSet/>
      <dgm:spPr/>
      <dgm:t>
        <a:bodyPr/>
        <a:lstStyle/>
        <a:p>
          <a:endParaRPr lang="en-US"/>
        </a:p>
      </dgm:t>
    </dgm:pt>
    <dgm:pt modelId="{B3D3F3F7-D01E-4612-9042-2336E49C9D2D}">
      <dgm:prSet custT="1"/>
      <dgm:spPr/>
      <dgm:t>
        <a:bodyPr/>
        <a:lstStyle/>
        <a:p>
          <a:pPr rtl="1"/>
          <a:r>
            <a:rPr lang="fa-IR" sz="1400" dirty="0" smtClean="0"/>
            <a:t>اگر بحث و گفتگویی را با خشونت آغاز کنید یعنی به صورت کلامی یا غیرکلامی به همسرتان حمله کنید، دست کم با همان تنشی که آغاز کردید، بحث را به پایان می برید.</a:t>
          </a:r>
          <a:endParaRPr lang="fa-IR" sz="1400" dirty="0"/>
        </a:p>
      </dgm:t>
    </dgm:pt>
    <dgm:pt modelId="{B3CD3A1A-8914-4E21-A0AF-1A8967D6D831}" type="parTrans" cxnId="{59209156-ED53-4C75-8D2B-DD072C1F68BA}">
      <dgm:prSet/>
      <dgm:spPr/>
      <dgm:t>
        <a:bodyPr/>
        <a:lstStyle/>
        <a:p>
          <a:endParaRPr lang="en-US"/>
        </a:p>
      </dgm:t>
    </dgm:pt>
    <dgm:pt modelId="{2CC7F6D2-2C03-4409-9E2D-59242DF16A07}" type="sibTrans" cxnId="{59209156-ED53-4C75-8D2B-DD072C1F68BA}">
      <dgm:prSet/>
      <dgm:spPr/>
      <dgm:t>
        <a:bodyPr/>
        <a:lstStyle/>
        <a:p>
          <a:endParaRPr lang="en-US"/>
        </a:p>
      </dgm:t>
    </dgm:pt>
    <dgm:pt modelId="{64F8F409-D323-43E8-B0BD-C4680AA92618}">
      <dgm:prSet custT="1"/>
      <dgm:spPr/>
      <dgm:t>
        <a:bodyPr/>
        <a:lstStyle/>
        <a:p>
          <a:pPr rtl="1"/>
          <a:r>
            <a:rPr lang="fa-IR" sz="1400" dirty="0" smtClean="0"/>
            <a:t>خواسته ها و نگرانی های خود را بیان کنید اما به دنبال سرزنش کردن و مقصر دانستن یکدیگر نباشید. انجام گفتگویی آرام میان همسران و رفع سوءتفاهم ها به خودی خود بخش عمده ای از مسائل را حل می کند.</a:t>
          </a:r>
          <a:endParaRPr lang="fa-IR" sz="1400" dirty="0"/>
        </a:p>
      </dgm:t>
    </dgm:pt>
    <dgm:pt modelId="{6AA7D9E2-A181-44DF-81FB-0E0E5B18C7F3}" type="parTrans" cxnId="{71695D03-3676-4C75-B11C-E3ECAC7FC2B0}">
      <dgm:prSet/>
      <dgm:spPr/>
      <dgm:t>
        <a:bodyPr/>
        <a:lstStyle/>
        <a:p>
          <a:endParaRPr lang="en-US"/>
        </a:p>
      </dgm:t>
    </dgm:pt>
    <dgm:pt modelId="{783D6698-006B-47C8-A24D-30CF997DA3DB}" type="sibTrans" cxnId="{71695D03-3676-4C75-B11C-E3ECAC7FC2B0}">
      <dgm:prSet/>
      <dgm:spPr/>
      <dgm:t>
        <a:bodyPr/>
        <a:lstStyle/>
        <a:p>
          <a:endParaRPr lang="en-US"/>
        </a:p>
      </dgm:t>
    </dgm:pt>
    <dgm:pt modelId="{871B31F6-ACC9-4FBD-B9C8-4FA3E0EF8B13}">
      <dgm:prSet/>
      <dgm:spPr/>
      <dgm:t>
        <a:bodyPr/>
        <a:lstStyle/>
        <a:p>
          <a:pPr rtl="1"/>
          <a:r>
            <a:rPr lang="fa-IR" smtClean="0"/>
            <a:t>احساسات و خواسته ها را روشن بیان کنید.</a:t>
          </a:r>
          <a:endParaRPr lang="fa-IR"/>
        </a:p>
      </dgm:t>
    </dgm:pt>
    <dgm:pt modelId="{C78A81ED-8592-47A9-91C6-A0B831D5A3EC}" type="parTrans" cxnId="{6837F988-4DB4-403D-B1E6-9C61E0088925}">
      <dgm:prSet/>
      <dgm:spPr/>
      <dgm:t>
        <a:bodyPr/>
        <a:lstStyle/>
        <a:p>
          <a:endParaRPr lang="en-US"/>
        </a:p>
      </dgm:t>
    </dgm:pt>
    <dgm:pt modelId="{B8309F6C-8625-4110-AF7E-1F10C620381E}" type="sibTrans" cxnId="{6837F988-4DB4-403D-B1E6-9C61E0088925}">
      <dgm:prSet/>
      <dgm:spPr/>
      <dgm:t>
        <a:bodyPr/>
        <a:lstStyle/>
        <a:p>
          <a:endParaRPr lang="en-US"/>
        </a:p>
      </dgm:t>
    </dgm:pt>
    <dgm:pt modelId="{52366693-4C81-4E15-AE4E-F4B079E3C904}">
      <dgm:prSet/>
      <dgm:spPr/>
      <dgm:t>
        <a:bodyPr/>
        <a:lstStyle/>
        <a:p>
          <a:pPr rtl="1"/>
          <a:r>
            <a:rPr lang="fa-IR" smtClean="0"/>
            <a:t>بیان احساسات مثبت، باعث افزایش صمیمیت و دلگرمی بیشتر می شود.</a:t>
          </a:r>
          <a:endParaRPr lang="fa-IR"/>
        </a:p>
      </dgm:t>
    </dgm:pt>
    <dgm:pt modelId="{128762EC-FBE1-4AC9-B363-F9443A9EBE5B}" type="parTrans" cxnId="{D552740D-3614-47C0-A8F3-EAC2C30F18DB}">
      <dgm:prSet/>
      <dgm:spPr/>
      <dgm:t>
        <a:bodyPr/>
        <a:lstStyle/>
        <a:p>
          <a:endParaRPr lang="en-US"/>
        </a:p>
      </dgm:t>
    </dgm:pt>
    <dgm:pt modelId="{E2F971E5-F5EF-4087-9E00-FC29F266DB3F}" type="sibTrans" cxnId="{D552740D-3614-47C0-A8F3-EAC2C30F18DB}">
      <dgm:prSet/>
      <dgm:spPr/>
      <dgm:t>
        <a:bodyPr/>
        <a:lstStyle/>
        <a:p>
          <a:endParaRPr lang="en-US"/>
        </a:p>
      </dgm:t>
    </dgm:pt>
    <dgm:pt modelId="{18A0E4B4-7D04-4220-B2B6-EB2DDC07ED9B}">
      <dgm:prSet/>
      <dgm:spPr/>
      <dgm:t>
        <a:bodyPr/>
        <a:lstStyle/>
        <a:p>
          <a:pPr rtl="1"/>
          <a:r>
            <a:rPr lang="fa-IR" dirty="0" smtClean="0"/>
            <a:t>بیان خواسته ها و احساسات باید واضح و روشن باشند.</a:t>
          </a:r>
          <a:endParaRPr lang="fa-IR" dirty="0"/>
        </a:p>
      </dgm:t>
    </dgm:pt>
    <dgm:pt modelId="{CF8F6D82-1F7B-4BA1-9BFD-2056C89366B6}" type="parTrans" cxnId="{7561E116-D30C-4990-96C9-731203A75864}">
      <dgm:prSet/>
      <dgm:spPr/>
      <dgm:t>
        <a:bodyPr/>
        <a:lstStyle/>
        <a:p>
          <a:endParaRPr lang="en-US"/>
        </a:p>
      </dgm:t>
    </dgm:pt>
    <dgm:pt modelId="{6A2FBAA2-A40E-4DF0-85B4-0D69F42D5FE3}" type="sibTrans" cxnId="{7561E116-D30C-4990-96C9-731203A75864}">
      <dgm:prSet/>
      <dgm:spPr/>
      <dgm:t>
        <a:bodyPr/>
        <a:lstStyle/>
        <a:p>
          <a:endParaRPr lang="en-US"/>
        </a:p>
      </dgm:t>
    </dgm:pt>
    <dgm:pt modelId="{54939B46-60EA-4C56-B41E-6E423799745D}">
      <dgm:prSet/>
      <dgm:spPr/>
      <dgm:t>
        <a:bodyPr/>
        <a:lstStyle/>
        <a:p>
          <a:pPr rtl="1"/>
          <a:r>
            <a:rPr lang="fa-IR" smtClean="0"/>
            <a:t>مراقب الگوهای مخرب گفتگو باشید.</a:t>
          </a:r>
          <a:endParaRPr lang="fa-IR"/>
        </a:p>
      </dgm:t>
    </dgm:pt>
    <dgm:pt modelId="{AFA0FE7C-3F9D-49E8-B32B-A68ACF6ACADE}" type="parTrans" cxnId="{2DDA805E-3CCC-4D28-92DB-AE42ABB518E9}">
      <dgm:prSet/>
      <dgm:spPr/>
      <dgm:t>
        <a:bodyPr/>
        <a:lstStyle/>
        <a:p>
          <a:endParaRPr lang="en-US"/>
        </a:p>
      </dgm:t>
    </dgm:pt>
    <dgm:pt modelId="{DA8AF339-790B-47E6-A810-535FFF1506AE}" type="sibTrans" cxnId="{2DDA805E-3CCC-4D28-92DB-AE42ABB518E9}">
      <dgm:prSet/>
      <dgm:spPr/>
      <dgm:t>
        <a:bodyPr/>
        <a:lstStyle/>
        <a:p>
          <a:endParaRPr lang="en-US"/>
        </a:p>
      </dgm:t>
    </dgm:pt>
    <dgm:pt modelId="{1B5EA31B-3E5A-4BF0-83DE-EF812D4E6261}">
      <dgm:prSet/>
      <dgm:spPr/>
      <dgm:t>
        <a:bodyPr/>
        <a:lstStyle/>
        <a:p>
          <a:pPr rtl="1"/>
          <a:r>
            <a:rPr lang="fa-IR" smtClean="0"/>
            <a:t>پرهیز از بی حرمتی و برچسب زدن.</a:t>
          </a:r>
          <a:endParaRPr lang="fa-IR"/>
        </a:p>
      </dgm:t>
    </dgm:pt>
    <dgm:pt modelId="{AF2F935B-437C-4E25-BD35-A9843954C0B7}" type="parTrans" cxnId="{D135D490-9F95-49E8-9A00-1934ED90876B}">
      <dgm:prSet/>
      <dgm:spPr/>
      <dgm:t>
        <a:bodyPr/>
        <a:lstStyle/>
        <a:p>
          <a:endParaRPr lang="en-US"/>
        </a:p>
      </dgm:t>
    </dgm:pt>
    <dgm:pt modelId="{60637395-6EE3-4554-9BC2-0C16EC01616D}" type="sibTrans" cxnId="{D135D490-9F95-49E8-9A00-1934ED90876B}">
      <dgm:prSet/>
      <dgm:spPr/>
      <dgm:t>
        <a:bodyPr/>
        <a:lstStyle/>
        <a:p>
          <a:endParaRPr lang="en-US"/>
        </a:p>
      </dgm:t>
    </dgm:pt>
    <dgm:pt modelId="{32A530EE-F9B9-45DB-BA50-24F170232706}">
      <dgm:prSet/>
      <dgm:spPr/>
      <dgm:t>
        <a:bodyPr/>
        <a:lstStyle/>
        <a:p>
          <a:pPr rtl="1"/>
          <a:r>
            <a:rPr lang="fa-IR" smtClean="0"/>
            <a:t>رعایت نکردن اصول اخلاقی در گفت وگو، فضای صمیمی ارتباط را خصمانه می کند.</a:t>
          </a:r>
          <a:endParaRPr lang="fa-IR"/>
        </a:p>
      </dgm:t>
    </dgm:pt>
    <dgm:pt modelId="{4DE6412E-BAEE-4045-B627-74D7AB5214C4}" type="parTrans" cxnId="{343CADE1-EC4F-4A4B-9A68-FF0CF5893449}">
      <dgm:prSet/>
      <dgm:spPr/>
      <dgm:t>
        <a:bodyPr/>
        <a:lstStyle/>
        <a:p>
          <a:endParaRPr lang="en-US"/>
        </a:p>
      </dgm:t>
    </dgm:pt>
    <dgm:pt modelId="{4A778E8D-2FFE-45EE-8681-9FBB55F92D0A}" type="sibTrans" cxnId="{343CADE1-EC4F-4A4B-9A68-FF0CF5893449}">
      <dgm:prSet/>
      <dgm:spPr/>
      <dgm:t>
        <a:bodyPr/>
        <a:lstStyle/>
        <a:p>
          <a:endParaRPr lang="en-US"/>
        </a:p>
      </dgm:t>
    </dgm:pt>
    <dgm:pt modelId="{6F9BD899-78C2-4EEC-A124-739EE5754DE5}">
      <dgm:prSet/>
      <dgm:spPr/>
      <dgm:t>
        <a:bodyPr/>
        <a:lstStyle/>
        <a:p>
          <a:pPr rtl="1"/>
          <a:r>
            <a:rPr lang="fa-IR" smtClean="0"/>
            <a:t>با همان احترامی که به مهمانان می گذارید، با همسرتان رفتار کنید.</a:t>
          </a:r>
          <a:endParaRPr lang="fa-IR"/>
        </a:p>
      </dgm:t>
    </dgm:pt>
    <dgm:pt modelId="{9757AC34-C055-49BD-BEEE-2CCD55F89148}" type="parTrans" cxnId="{C780D582-BD14-4A73-A4C2-9F0B37C6C9ED}">
      <dgm:prSet/>
      <dgm:spPr/>
      <dgm:t>
        <a:bodyPr/>
        <a:lstStyle/>
        <a:p>
          <a:endParaRPr lang="en-US"/>
        </a:p>
      </dgm:t>
    </dgm:pt>
    <dgm:pt modelId="{42B85BFB-FD53-4A7C-A868-BB1948A3BF3B}" type="sibTrans" cxnId="{C780D582-BD14-4A73-A4C2-9F0B37C6C9ED}">
      <dgm:prSet/>
      <dgm:spPr/>
      <dgm:t>
        <a:bodyPr/>
        <a:lstStyle/>
        <a:p>
          <a:endParaRPr lang="en-US"/>
        </a:p>
      </dgm:t>
    </dgm:pt>
    <dgm:pt modelId="{D7108F9C-0A06-4FB1-9D2B-50A118B13CEC}" type="pres">
      <dgm:prSet presAssocID="{28BB1EC6-2ECE-493C-9783-DC6445F9BA3A}" presName="Name0" presStyleCnt="0">
        <dgm:presLayoutVars>
          <dgm:dir/>
          <dgm:animLvl val="lvl"/>
          <dgm:resizeHandles val="exact"/>
        </dgm:presLayoutVars>
      </dgm:prSet>
      <dgm:spPr/>
      <dgm:t>
        <a:bodyPr/>
        <a:lstStyle/>
        <a:p>
          <a:endParaRPr lang="en-US"/>
        </a:p>
      </dgm:t>
    </dgm:pt>
    <dgm:pt modelId="{AA46275E-54D8-4A7B-B6C8-EE2C84C51C39}" type="pres">
      <dgm:prSet presAssocID="{78A69DA9-DBB5-471D-A3F5-5CB603200C0F}" presName="linNode" presStyleCnt="0"/>
      <dgm:spPr/>
    </dgm:pt>
    <dgm:pt modelId="{BB1ACD82-B365-4545-90D2-9E7619DA77E1}" type="pres">
      <dgm:prSet presAssocID="{78A69DA9-DBB5-471D-A3F5-5CB603200C0F}" presName="parentText" presStyleLbl="node1" presStyleIdx="0" presStyleCnt="10" custScaleX="277778" custLinFactNeighborX="3827">
        <dgm:presLayoutVars>
          <dgm:chMax val="1"/>
          <dgm:bulletEnabled val="1"/>
        </dgm:presLayoutVars>
      </dgm:prSet>
      <dgm:spPr/>
      <dgm:t>
        <a:bodyPr/>
        <a:lstStyle/>
        <a:p>
          <a:endParaRPr lang="en-US"/>
        </a:p>
      </dgm:t>
    </dgm:pt>
    <dgm:pt modelId="{187ABF8C-165E-4DEA-8657-23D518DA5627}" type="pres">
      <dgm:prSet presAssocID="{368FA15A-7D55-4DD9-9A3D-CB9FF08FDC06}" presName="sp" presStyleCnt="0"/>
      <dgm:spPr/>
    </dgm:pt>
    <dgm:pt modelId="{D48EE13A-F619-4F0C-8991-5AA4C5C917EB}" type="pres">
      <dgm:prSet presAssocID="{B3D3F3F7-D01E-4612-9042-2336E49C9D2D}" presName="linNode" presStyleCnt="0"/>
      <dgm:spPr/>
    </dgm:pt>
    <dgm:pt modelId="{F6F66592-8212-40B3-8C2D-3429C51F4440}" type="pres">
      <dgm:prSet presAssocID="{B3D3F3F7-D01E-4612-9042-2336E49C9D2D}" presName="parentText" presStyleLbl="node1" presStyleIdx="1" presStyleCnt="10" custScaleX="277778">
        <dgm:presLayoutVars>
          <dgm:chMax val="1"/>
          <dgm:bulletEnabled val="1"/>
        </dgm:presLayoutVars>
      </dgm:prSet>
      <dgm:spPr/>
      <dgm:t>
        <a:bodyPr/>
        <a:lstStyle/>
        <a:p>
          <a:endParaRPr lang="en-US"/>
        </a:p>
      </dgm:t>
    </dgm:pt>
    <dgm:pt modelId="{95F9F6D2-97EE-4272-9C56-D3B0EE70C912}" type="pres">
      <dgm:prSet presAssocID="{2CC7F6D2-2C03-4409-9E2D-59242DF16A07}" presName="sp" presStyleCnt="0"/>
      <dgm:spPr/>
    </dgm:pt>
    <dgm:pt modelId="{C9FF59B6-1087-4214-AB82-B101D9F120F8}" type="pres">
      <dgm:prSet presAssocID="{64F8F409-D323-43E8-B0BD-C4680AA92618}" presName="linNode" presStyleCnt="0"/>
      <dgm:spPr/>
    </dgm:pt>
    <dgm:pt modelId="{6FE3B401-F9ED-4961-B469-75D68D964803}" type="pres">
      <dgm:prSet presAssocID="{64F8F409-D323-43E8-B0BD-C4680AA92618}" presName="parentText" presStyleLbl="node1" presStyleIdx="2" presStyleCnt="10" custScaleX="277778">
        <dgm:presLayoutVars>
          <dgm:chMax val="1"/>
          <dgm:bulletEnabled val="1"/>
        </dgm:presLayoutVars>
      </dgm:prSet>
      <dgm:spPr/>
      <dgm:t>
        <a:bodyPr/>
        <a:lstStyle/>
        <a:p>
          <a:endParaRPr lang="en-US"/>
        </a:p>
      </dgm:t>
    </dgm:pt>
    <dgm:pt modelId="{DA6B450D-8FD2-41E4-ACF0-5367A4A3307D}" type="pres">
      <dgm:prSet presAssocID="{783D6698-006B-47C8-A24D-30CF997DA3DB}" presName="sp" presStyleCnt="0"/>
      <dgm:spPr/>
    </dgm:pt>
    <dgm:pt modelId="{3D1FB87F-951D-44E9-844E-6D3F85914A2C}" type="pres">
      <dgm:prSet presAssocID="{871B31F6-ACC9-4FBD-B9C8-4FA3E0EF8B13}" presName="linNode" presStyleCnt="0"/>
      <dgm:spPr/>
    </dgm:pt>
    <dgm:pt modelId="{07B3E043-8147-4430-B738-81BCF46900C7}" type="pres">
      <dgm:prSet presAssocID="{871B31F6-ACC9-4FBD-B9C8-4FA3E0EF8B13}" presName="parentText" presStyleLbl="node1" presStyleIdx="3" presStyleCnt="10" custScaleX="277778">
        <dgm:presLayoutVars>
          <dgm:chMax val="1"/>
          <dgm:bulletEnabled val="1"/>
        </dgm:presLayoutVars>
      </dgm:prSet>
      <dgm:spPr/>
      <dgm:t>
        <a:bodyPr/>
        <a:lstStyle/>
        <a:p>
          <a:endParaRPr lang="en-US"/>
        </a:p>
      </dgm:t>
    </dgm:pt>
    <dgm:pt modelId="{69D4D03E-0593-4DBD-856B-D3A29BE9C6FF}" type="pres">
      <dgm:prSet presAssocID="{B8309F6C-8625-4110-AF7E-1F10C620381E}" presName="sp" presStyleCnt="0"/>
      <dgm:spPr/>
    </dgm:pt>
    <dgm:pt modelId="{903CE361-D410-44C3-8A23-E31C67AC22CE}" type="pres">
      <dgm:prSet presAssocID="{52366693-4C81-4E15-AE4E-F4B079E3C904}" presName="linNode" presStyleCnt="0"/>
      <dgm:spPr/>
    </dgm:pt>
    <dgm:pt modelId="{E897DBEB-27A8-4192-B055-49B3E3D8A162}" type="pres">
      <dgm:prSet presAssocID="{52366693-4C81-4E15-AE4E-F4B079E3C904}" presName="parentText" presStyleLbl="node1" presStyleIdx="4" presStyleCnt="10" custScaleX="277778">
        <dgm:presLayoutVars>
          <dgm:chMax val="1"/>
          <dgm:bulletEnabled val="1"/>
        </dgm:presLayoutVars>
      </dgm:prSet>
      <dgm:spPr/>
      <dgm:t>
        <a:bodyPr/>
        <a:lstStyle/>
        <a:p>
          <a:endParaRPr lang="en-US"/>
        </a:p>
      </dgm:t>
    </dgm:pt>
    <dgm:pt modelId="{2F386EEB-7013-4618-9100-46876E4642E9}" type="pres">
      <dgm:prSet presAssocID="{E2F971E5-F5EF-4087-9E00-FC29F266DB3F}" presName="sp" presStyleCnt="0"/>
      <dgm:spPr/>
    </dgm:pt>
    <dgm:pt modelId="{65A7F3AC-843C-4811-83AA-83B325CD74ED}" type="pres">
      <dgm:prSet presAssocID="{18A0E4B4-7D04-4220-B2B6-EB2DDC07ED9B}" presName="linNode" presStyleCnt="0"/>
      <dgm:spPr/>
    </dgm:pt>
    <dgm:pt modelId="{1445133C-9ED8-4C85-869A-D586127375A0}" type="pres">
      <dgm:prSet presAssocID="{18A0E4B4-7D04-4220-B2B6-EB2DDC07ED9B}" presName="parentText" presStyleLbl="node1" presStyleIdx="5" presStyleCnt="10" custScaleX="277778">
        <dgm:presLayoutVars>
          <dgm:chMax val="1"/>
          <dgm:bulletEnabled val="1"/>
        </dgm:presLayoutVars>
      </dgm:prSet>
      <dgm:spPr/>
      <dgm:t>
        <a:bodyPr/>
        <a:lstStyle/>
        <a:p>
          <a:endParaRPr lang="en-US"/>
        </a:p>
      </dgm:t>
    </dgm:pt>
    <dgm:pt modelId="{A49703EE-35F3-4015-BA1F-A28867B650DD}" type="pres">
      <dgm:prSet presAssocID="{6A2FBAA2-A40E-4DF0-85B4-0D69F42D5FE3}" presName="sp" presStyleCnt="0"/>
      <dgm:spPr/>
    </dgm:pt>
    <dgm:pt modelId="{0DFEDD1C-608C-4C4F-9363-6AAA3E6646B9}" type="pres">
      <dgm:prSet presAssocID="{54939B46-60EA-4C56-B41E-6E423799745D}" presName="linNode" presStyleCnt="0"/>
      <dgm:spPr/>
    </dgm:pt>
    <dgm:pt modelId="{A0555C99-8FF2-461B-8C7C-2A5C27A10F33}" type="pres">
      <dgm:prSet presAssocID="{54939B46-60EA-4C56-B41E-6E423799745D}" presName="parentText" presStyleLbl="node1" presStyleIdx="6" presStyleCnt="10" custScaleX="277778">
        <dgm:presLayoutVars>
          <dgm:chMax val="1"/>
          <dgm:bulletEnabled val="1"/>
        </dgm:presLayoutVars>
      </dgm:prSet>
      <dgm:spPr/>
      <dgm:t>
        <a:bodyPr/>
        <a:lstStyle/>
        <a:p>
          <a:endParaRPr lang="en-US"/>
        </a:p>
      </dgm:t>
    </dgm:pt>
    <dgm:pt modelId="{E48BCDFE-B1CD-4D68-AD51-039CC56FF77B}" type="pres">
      <dgm:prSet presAssocID="{DA8AF339-790B-47E6-A810-535FFF1506AE}" presName="sp" presStyleCnt="0"/>
      <dgm:spPr/>
    </dgm:pt>
    <dgm:pt modelId="{34DB4850-8DCE-4FE2-B85B-59796BB1DE2C}" type="pres">
      <dgm:prSet presAssocID="{1B5EA31B-3E5A-4BF0-83DE-EF812D4E6261}" presName="linNode" presStyleCnt="0"/>
      <dgm:spPr/>
    </dgm:pt>
    <dgm:pt modelId="{88A75B18-69B8-46DD-BE49-17ACC01EEE89}" type="pres">
      <dgm:prSet presAssocID="{1B5EA31B-3E5A-4BF0-83DE-EF812D4E6261}" presName="parentText" presStyleLbl="node1" presStyleIdx="7" presStyleCnt="10" custScaleX="277778">
        <dgm:presLayoutVars>
          <dgm:chMax val="1"/>
          <dgm:bulletEnabled val="1"/>
        </dgm:presLayoutVars>
      </dgm:prSet>
      <dgm:spPr/>
      <dgm:t>
        <a:bodyPr/>
        <a:lstStyle/>
        <a:p>
          <a:endParaRPr lang="en-US"/>
        </a:p>
      </dgm:t>
    </dgm:pt>
    <dgm:pt modelId="{A1A62DD0-BE06-4EB2-A708-67C39D93538E}" type="pres">
      <dgm:prSet presAssocID="{60637395-6EE3-4554-9BC2-0C16EC01616D}" presName="sp" presStyleCnt="0"/>
      <dgm:spPr/>
    </dgm:pt>
    <dgm:pt modelId="{A4B3E559-D1F2-4C46-ACA9-29503B026152}" type="pres">
      <dgm:prSet presAssocID="{32A530EE-F9B9-45DB-BA50-24F170232706}" presName="linNode" presStyleCnt="0"/>
      <dgm:spPr/>
    </dgm:pt>
    <dgm:pt modelId="{B0674125-5727-47D0-89EE-0FBB355740E8}" type="pres">
      <dgm:prSet presAssocID="{32A530EE-F9B9-45DB-BA50-24F170232706}" presName="parentText" presStyleLbl="node1" presStyleIdx="8" presStyleCnt="10" custScaleX="277778">
        <dgm:presLayoutVars>
          <dgm:chMax val="1"/>
          <dgm:bulletEnabled val="1"/>
        </dgm:presLayoutVars>
      </dgm:prSet>
      <dgm:spPr/>
      <dgm:t>
        <a:bodyPr/>
        <a:lstStyle/>
        <a:p>
          <a:endParaRPr lang="en-US"/>
        </a:p>
      </dgm:t>
    </dgm:pt>
    <dgm:pt modelId="{E360039C-4E44-4E58-9712-E7B335A7A9A8}" type="pres">
      <dgm:prSet presAssocID="{4A778E8D-2FFE-45EE-8681-9FBB55F92D0A}" presName="sp" presStyleCnt="0"/>
      <dgm:spPr/>
    </dgm:pt>
    <dgm:pt modelId="{3D97F24E-C893-4E64-A21D-61EB16051F6A}" type="pres">
      <dgm:prSet presAssocID="{6F9BD899-78C2-4EEC-A124-739EE5754DE5}" presName="linNode" presStyleCnt="0"/>
      <dgm:spPr/>
    </dgm:pt>
    <dgm:pt modelId="{BB3F2429-78C9-4E0B-B915-058FB8816660}" type="pres">
      <dgm:prSet presAssocID="{6F9BD899-78C2-4EEC-A124-739EE5754DE5}" presName="parentText" presStyleLbl="node1" presStyleIdx="9" presStyleCnt="10" custScaleX="277778">
        <dgm:presLayoutVars>
          <dgm:chMax val="1"/>
          <dgm:bulletEnabled val="1"/>
        </dgm:presLayoutVars>
      </dgm:prSet>
      <dgm:spPr/>
      <dgm:t>
        <a:bodyPr/>
        <a:lstStyle/>
        <a:p>
          <a:endParaRPr lang="en-US"/>
        </a:p>
      </dgm:t>
    </dgm:pt>
  </dgm:ptLst>
  <dgm:cxnLst>
    <dgm:cxn modelId="{6224478D-A702-488E-B7C3-AC0CCC8314D6}" type="presOf" srcId="{871B31F6-ACC9-4FBD-B9C8-4FA3E0EF8B13}" destId="{07B3E043-8147-4430-B738-81BCF46900C7}" srcOrd="0" destOrd="0" presId="urn:microsoft.com/office/officeart/2005/8/layout/vList5"/>
    <dgm:cxn modelId="{D552740D-3614-47C0-A8F3-EAC2C30F18DB}" srcId="{28BB1EC6-2ECE-493C-9783-DC6445F9BA3A}" destId="{52366693-4C81-4E15-AE4E-F4B079E3C904}" srcOrd="4" destOrd="0" parTransId="{128762EC-FBE1-4AC9-B363-F9443A9EBE5B}" sibTransId="{E2F971E5-F5EF-4087-9E00-FC29F266DB3F}"/>
    <dgm:cxn modelId="{2DDA805E-3CCC-4D28-92DB-AE42ABB518E9}" srcId="{28BB1EC6-2ECE-493C-9783-DC6445F9BA3A}" destId="{54939B46-60EA-4C56-B41E-6E423799745D}" srcOrd="6" destOrd="0" parTransId="{AFA0FE7C-3F9D-49E8-B32B-A68ACF6ACADE}" sibTransId="{DA8AF339-790B-47E6-A810-535FFF1506AE}"/>
    <dgm:cxn modelId="{33679272-0B38-48C2-AE08-29E247439102}" srcId="{28BB1EC6-2ECE-493C-9783-DC6445F9BA3A}" destId="{78A69DA9-DBB5-471D-A3F5-5CB603200C0F}" srcOrd="0" destOrd="0" parTransId="{15DAF25C-5AE5-4FE3-8576-CDB3D2182D56}" sibTransId="{368FA15A-7D55-4DD9-9A3D-CB9FF08FDC06}"/>
    <dgm:cxn modelId="{71695D03-3676-4C75-B11C-E3ECAC7FC2B0}" srcId="{28BB1EC6-2ECE-493C-9783-DC6445F9BA3A}" destId="{64F8F409-D323-43E8-B0BD-C4680AA92618}" srcOrd="2" destOrd="0" parTransId="{6AA7D9E2-A181-44DF-81FB-0E0E5B18C7F3}" sibTransId="{783D6698-006B-47C8-A24D-30CF997DA3DB}"/>
    <dgm:cxn modelId="{27A54F65-B24F-4B3B-86FA-174FC6039840}" type="presOf" srcId="{18A0E4B4-7D04-4220-B2B6-EB2DDC07ED9B}" destId="{1445133C-9ED8-4C85-869A-D586127375A0}" srcOrd="0" destOrd="0" presId="urn:microsoft.com/office/officeart/2005/8/layout/vList5"/>
    <dgm:cxn modelId="{53465A7A-0D0A-4040-A79A-D3C76884DA1B}" type="presOf" srcId="{28BB1EC6-2ECE-493C-9783-DC6445F9BA3A}" destId="{D7108F9C-0A06-4FB1-9D2B-50A118B13CEC}" srcOrd="0" destOrd="0" presId="urn:microsoft.com/office/officeart/2005/8/layout/vList5"/>
    <dgm:cxn modelId="{343CADE1-EC4F-4A4B-9A68-FF0CF5893449}" srcId="{28BB1EC6-2ECE-493C-9783-DC6445F9BA3A}" destId="{32A530EE-F9B9-45DB-BA50-24F170232706}" srcOrd="8" destOrd="0" parTransId="{4DE6412E-BAEE-4045-B627-74D7AB5214C4}" sibTransId="{4A778E8D-2FFE-45EE-8681-9FBB55F92D0A}"/>
    <dgm:cxn modelId="{59209156-ED53-4C75-8D2B-DD072C1F68BA}" srcId="{28BB1EC6-2ECE-493C-9783-DC6445F9BA3A}" destId="{B3D3F3F7-D01E-4612-9042-2336E49C9D2D}" srcOrd="1" destOrd="0" parTransId="{B3CD3A1A-8914-4E21-A0AF-1A8967D6D831}" sibTransId="{2CC7F6D2-2C03-4409-9E2D-59242DF16A07}"/>
    <dgm:cxn modelId="{C978C746-59DA-454F-8DD7-FDDF2662C6E7}" type="presOf" srcId="{54939B46-60EA-4C56-B41E-6E423799745D}" destId="{A0555C99-8FF2-461B-8C7C-2A5C27A10F33}" srcOrd="0" destOrd="0" presId="urn:microsoft.com/office/officeart/2005/8/layout/vList5"/>
    <dgm:cxn modelId="{6837F988-4DB4-403D-B1E6-9C61E0088925}" srcId="{28BB1EC6-2ECE-493C-9783-DC6445F9BA3A}" destId="{871B31F6-ACC9-4FBD-B9C8-4FA3E0EF8B13}" srcOrd="3" destOrd="0" parTransId="{C78A81ED-8592-47A9-91C6-A0B831D5A3EC}" sibTransId="{B8309F6C-8625-4110-AF7E-1F10C620381E}"/>
    <dgm:cxn modelId="{C780D582-BD14-4A73-A4C2-9F0B37C6C9ED}" srcId="{28BB1EC6-2ECE-493C-9783-DC6445F9BA3A}" destId="{6F9BD899-78C2-4EEC-A124-739EE5754DE5}" srcOrd="9" destOrd="0" parTransId="{9757AC34-C055-49BD-BEEE-2CCD55F89148}" sibTransId="{42B85BFB-FD53-4A7C-A868-BB1948A3BF3B}"/>
    <dgm:cxn modelId="{08576643-39E8-48ED-894F-B978C4014F6B}" type="presOf" srcId="{64F8F409-D323-43E8-B0BD-C4680AA92618}" destId="{6FE3B401-F9ED-4961-B469-75D68D964803}" srcOrd="0" destOrd="0" presId="urn:microsoft.com/office/officeart/2005/8/layout/vList5"/>
    <dgm:cxn modelId="{91552DAC-51BE-43A8-8038-08BA79D30592}" type="presOf" srcId="{52366693-4C81-4E15-AE4E-F4B079E3C904}" destId="{E897DBEB-27A8-4192-B055-49B3E3D8A162}" srcOrd="0" destOrd="0" presId="urn:microsoft.com/office/officeart/2005/8/layout/vList5"/>
    <dgm:cxn modelId="{E3A9F9E0-0A6B-4CD6-B449-5D4D343E8FC8}" type="presOf" srcId="{32A530EE-F9B9-45DB-BA50-24F170232706}" destId="{B0674125-5727-47D0-89EE-0FBB355740E8}" srcOrd="0" destOrd="0" presId="urn:microsoft.com/office/officeart/2005/8/layout/vList5"/>
    <dgm:cxn modelId="{834D65E2-6405-47BC-83F4-EA82A8A54F96}" type="presOf" srcId="{1B5EA31B-3E5A-4BF0-83DE-EF812D4E6261}" destId="{88A75B18-69B8-46DD-BE49-17ACC01EEE89}" srcOrd="0" destOrd="0" presId="urn:microsoft.com/office/officeart/2005/8/layout/vList5"/>
    <dgm:cxn modelId="{762DF7D9-6CD1-4B30-A5F5-DE3A32F3D26A}" type="presOf" srcId="{78A69DA9-DBB5-471D-A3F5-5CB603200C0F}" destId="{BB1ACD82-B365-4545-90D2-9E7619DA77E1}" srcOrd="0" destOrd="0" presId="urn:microsoft.com/office/officeart/2005/8/layout/vList5"/>
    <dgm:cxn modelId="{7561E116-D30C-4990-96C9-731203A75864}" srcId="{28BB1EC6-2ECE-493C-9783-DC6445F9BA3A}" destId="{18A0E4B4-7D04-4220-B2B6-EB2DDC07ED9B}" srcOrd="5" destOrd="0" parTransId="{CF8F6D82-1F7B-4BA1-9BFD-2056C89366B6}" sibTransId="{6A2FBAA2-A40E-4DF0-85B4-0D69F42D5FE3}"/>
    <dgm:cxn modelId="{B5B4EA5F-7F45-47ED-8509-E93FAC059C81}" type="presOf" srcId="{B3D3F3F7-D01E-4612-9042-2336E49C9D2D}" destId="{F6F66592-8212-40B3-8C2D-3429C51F4440}" srcOrd="0" destOrd="0" presId="urn:microsoft.com/office/officeart/2005/8/layout/vList5"/>
    <dgm:cxn modelId="{91575309-E741-4BCF-B122-873B51BAD2F7}" type="presOf" srcId="{6F9BD899-78C2-4EEC-A124-739EE5754DE5}" destId="{BB3F2429-78C9-4E0B-B915-058FB8816660}" srcOrd="0" destOrd="0" presId="urn:microsoft.com/office/officeart/2005/8/layout/vList5"/>
    <dgm:cxn modelId="{D135D490-9F95-49E8-9A00-1934ED90876B}" srcId="{28BB1EC6-2ECE-493C-9783-DC6445F9BA3A}" destId="{1B5EA31B-3E5A-4BF0-83DE-EF812D4E6261}" srcOrd="7" destOrd="0" parTransId="{AF2F935B-437C-4E25-BD35-A9843954C0B7}" sibTransId="{60637395-6EE3-4554-9BC2-0C16EC01616D}"/>
    <dgm:cxn modelId="{A1CD2A8C-31E1-4A9F-9271-56AB5CE44A67}" type="presParOf" srcId="{D7108F9C-0A06-4FB1-9D2B-50A118B13CEC}" destId="{AA46275E-54D8-4A7B-B6C8-EE2C84C51C39}" srcOrd="0" destOrd="0" presId="urn:microsoft.com/office/officeart/2005/8/layout/vList5"/>
    <dgm:cxn modelId="{D25C85A9-03BC-4248-A6CA-200EC78C3983}" type="presParOf" srcId="{AA46275E-54D8-4A7B-B6C8-EE2C84C51C39}" destId="{BB1ACD82-B365-4545-90D2-9E7619DA77E1}" srcOrd="0" destOrd="0" presId="urn:microsoft.com/office/officeart/2005/8/layout/vList5"/>
    <dgm:cxn modelId="{66861145-8CB7-4FF4-A702-E7C65198344F}" type="presParOf" srcId="{D7108F9C-0A06-4FB1-9D2B-50A118B13CEC}" destId="{187ABF8C-165E-4DEA-8657-23D518DA5627}" srcOrd="1" destOrd="0" presId="urn:microsoft.com/office/officeart/2005/8/layout/vList5"/>
    <dgm:cxn modelId="{E937AD69-3A8B-497C-86CA-CFA4F86F8BF1}" type="presParOf" srcId="{D7108F9C-0A06-4FB1-9D2B-50A118B13CEC}" destId="{D48EE13A-F619-4F0C-8991-5AA4C5C917EB}" srcOrd="2" destOrd="0" presId="urn:microsoft.com/office/officeart/2005/8/layout/vList5"/>
    <dgm:cxn modelId="{681F010E-F21A-4E97-BD80-A146D316D8E5}" type="presParOf" srcId="{D48EE13A-F619-4F0C-8991-5AA4C5C917EB}" destId="{F6F66592-8212-40B3-8C2D-3429C51F4440}" srcOrd="0" destOrd="0" presId="urn:microsoft.com/office/officeart/2005/8/layout/vList5"/>
    <dgm:cxn modelId="{F5259342-BE6A-48DB-ABA6-25B0BE6CBE60}" type="presParOf" srcId="{D7108F9C-0A06-4FB1-9D2B-50A118B13CEC}" destId="{95F9F6D2-97EE-4272-9C56-D3B0EE70C912}" srcOrd="3" destOrd="0" presId="urn:microsoft.com/office/officeart/2005/8/layout/vList5"/>
    <dgm:cxn modelId="{18056566-9250-4888-968E-02A12AE227A2}" type="presParOf" srcId="{D7108F9C-0A06-4FB1-9D2B-50A118B13CEC}" destId="{C9FF59B6-1087-4214-AB82-B101D9F120F8}" srcOrd="4" destOrd="0" presId="urn:microsoft.com/office/officeart/2005/8/layout/vList5"/>
    <dgm:cxn modelId="{918D7C7D-021D-4F34-81ED-D00308CEF51C}" type="presParOf" srcId="{C9FF59B6-1087-4214-AB82-B101D9F120F8}" destId="{6FE3B401-F9ED-4961-B469-75D68D964803}" srcOrd="0" destOrd="0" presId="urn:microsoft.com/office/officeart/2005/8/layout/vList5"/>
    <dgm:cxn modelId="{4D46010A-42EB-47E5-8782-27F6F18484A7}" type="presParOf" srcId="{D7108F9C-0A06-4FB1-9D2B-50A118B13CEC}" destId="{DA6B450D-8FD2-41E4-ACF0-5367A4A3307D}" srcOrd="5" destOrd="0" presId="urn:microsoft.com/office/officeart/2005/8/layout/vList5"/>
    <dgm:cxn modelId="{EDB8F7FB-91FF-440D-831F-659BCEF787C9}" type="presParOf" srcId="{D7108F9C-0A06-4FB1-9D2B-50A118B13CEC}" destId="{3D1FB87F-951D-44E9-844E-6D3F85914A2C}" srcOrd="6" destOrd="0" presId="urn:microsoft.com/office/officeart/2005/8/layout/vList5"/>
    <dgm:cxn modelId="{F338D5FC-1982-4A7B-BF9D-5457A5124D70}" type="presParOf" srcId="{3D1FB87F-951D-44E9-844E-6D3F85914A2C}" destId="{07B3E043-8147-4430-B738-81BCF46900C7}" srcOrd="0" destOrd="0" presId="urn:microsoft.com/office/officeart/2005/8/layout/vList5"/>
    <dgm:cxn modelId="{7CBB120C-1AEA-453F-A892-28894BF47B85}" type="presParOf" srcId="{D7108F9C-0A06-4FB1-9D2B-50A118B13CEC}" destId="{69D4D03E-0593-4DBD-856B-D3A29BE9C6FF}" srcOrd="7" destOrd="0" presId="urn:microsoft.com/office/officeart/2005/8/layout/vList5"/>
    <dgm:cxn modelId="{87AA8300-32CE-495F-9B91-D067F0B66E47}" type="presParOf" srcId="{D7108F9C-0A06-4FB1-9D2B-50A118B13CEC}" destId="{903CE361-D410-44C3-8A23-E31C67AC22CE}" srcOrd="8" destOrd="0" presId="urn:microsoft.com/office/officeart/2005/8/layout/vList5"/>
    <dgm:cxn modelId="{E2A821AA-DADF-471A-B91A-58E113E288AA}" type="presParOf" srcId="{903CE361-D410-44C3-8A23-E31C67AC22CE}" destId="{E897DBEB-27A8-4192-B055-49B3E3D8A162}" srcOrd="0" destOrd="0" presId="urn:microsoft.com/office/officeart/2005/8/layout/vList5"/>
    <dgm:cxn modelId="{7E85ADE6-99FE-498A-8610-DD6B69D7A76B}" type="presParOf" srcId="{D7108F9C-0A06-4FB1-9D2B-50A118B13CEC}" destId="{2F386EEB-7013-4618-9100-46876E4642E9}" srcOrd="9" destOrd="0" presId="urn:microsoft.com/office/officeart/2005/8/layout/vList5"/>
    <dgm:cxn modelId="{DE949A3E-7669-4265-B3EC-CF14DB06C54D}" type="presParOf" srcId="{D7108F9C-0A06-4FB1-9D2B-50A118B13CEC}" destId="{65A7F3AC-843C-4811-83AA-83B325CD74ED}" srcOrd="10" destOrd="0" presId="urn:microsoft.com/office/officeart/2005/8/layout/vList5"/>
    <dgm:cxn modelId="{540D423D-C5ED-4D24-AF5C-7636BC4D72D4}" type="presParOf" srcId="{65A7F3AC-843C-4811-83AA-83B325CD74ED}" destId="{1445133C-9ED8-4C85-869A-D586127375A0}" srcOrd="0" destOrd="0" presId="urn:microsoft.com/office/officeart/2005/8/layout/vList5"/>
    <dgm:cxn modelId="{04D7C754-49DC-4A02-AEF4-0261DA4855C5}" type="presParOf" srcId="{D7108F9C-0A06-4FB1-9D2B-50A118B13CEC}" destId="{A49703EE-35F3-4015-BA1F-A28867B650DD}" srcOrd="11" destOrd="0" presId="urn:microsoft.com/office/officeart/2005/8/layout/vList5"/>
    <dgm:cxn modelId="{78B0CEAE-86E4-4420-B7B9-04C890C0A329}" type="presParOf" srcId="{D7108F9C-0A06-4FB1-9D2B-50A118B13CEC}" destId="{0DFEDD1C-608C-4C4F-9363-6AAA3E6646B9}" srcOrd="12" destOrd="0" presId="urn:microsoft.com/office/officeart/2005/8/layout/vList5"/>
    <dgm:cxn modelId="{8147715B-EC01-4E9C-9841-5A08E8B78643}" type="presParOf" srcId="{0DFEDD1C-608C-4C4F-9363-6AAA3E6646B9}" destId="{A0555C99-8FF2-461B-8C7C-2A5C27A10F33}" srcOrd="0" destOrd="0" presId="urn:microsoft.com/office/officeart/2005/8/layout/vList5"/>
    <dgm:cxn modelId="{C0B2831D-C111-48E2-BB94-DA5DBEDAC65A}" type="presParOf" srcId="{D7108F9C-0A06-4FB1-9D2B-50A118B13CEC}" destId="{E48BCDFE-B1CD-4D68-AD51-039CC56FF77B}" srcOrd="13" destOrd="0" presId="urn:microsoft.com/office/officeart/2005/8/layout/vList5"/>
    <dgm:cxn modelId="{F8EDEE9A-2B65-4672-85FF-6E78B5148535}" type="presParOf" srcId="{D7108F9C-0A06-4FB1-9D2B-50A118B13CEC}" destId="{34DB4850-8DCE-4FE2-B85B-59796BB1DE2C}" srcOrd="14" destOrd="0" presId="urn:microsoft.com/office/officeart/2005/8/layout/vList5"/>
    <dgm:cxn modelId="{74D895BD-97CC-427F-9877-E861CBB6533E}" type="presParOf" srcId="{34DB4850-8DCE-4FE2-B85B-59796BB1DE2C}" destId="{88A75B18-69B8-46DD-BE49-17ACC01EEE89}" srcOrd="0" destOrd="0" presId="urn:microsoft.com/office/officeart/2005/8/layout/vList5"/>
    <dgm:cxn modelId="{C7E7264B-9CF6-412C-998D-D9BD09DC6D94}" type="presParOf" srcId="{D7108F9C-0A06-4FB1-9D2B-50A118B13CEC}" destId="{A1A62DD0-BE06-4EB2-A708-67C39D93538E}" srcOrd="15" destOrd="0" presId="urn:microsoft.com/office/officeart/2005/8/layout/vList5"/>
    <dgm:cxn modelId="{96EEB94E-23FC-4768-BBEB-CBAA95F26FF3}" type="presParOf" srcId="{D7108F9C-0A06-4FB1-9D2B-50A118B13CEC}" destId="{A4B3E559-D1F2-4C46-ACA9-29503B026152}" srcOrd="16" destOrd="0" presId="urn:microsoft.com/office/officeart/2005/8/layout/vList5"/>
    <dgm:cxn modelId="{9F0D3852-795E-4712-AF0C-90C6B49B67B4}" type="presParOf" srcId="{A4B3E559-D1F2-4C46-ACA9-29503B026152}" destId="{B0674125-5727-47D0-89EE-0FBB355740E8}" srcOrd="0" destOrd="0" presId="urn:microsoft.com/office/officeart/2005/8/layout/vList5"/>
    <dgm:cxn modelId="{F9ED72C7-0B9A-4D77-8DA1-E0A8D2AE8D26}" type="presParOf" srcId="{D7108F9C-0A06-4FB1-9D2B-50A118B13CEC}" destId="{E360039C-4E44-4E58-9712-E7B335A7A9A8}" srcOrd="17" destOrd="0" presId="urn:microsoft.com/office/officeart/2005/8/layout/vList5"/>
    <dgm:cxn modelId="{E25D51CC-D966-41CE-A858-38B882593412}" type="presParOf" srcId="{D7108F9C-0A06-4FB1-9D2B-50A118B13CEC}" destId="{3D97F24E-C893-4E64-A21D-61EB16051F6A}" srcOrd="18" destOrd="0" presId="urn:microsoft.com/office/officeart/2005/8/layout/vList5"/>
    <dgm:cxn modelId="{C4973448-DF91-45A1-8A1C-2B8196EE9DD8}" type="presParOf" srcId="{3D97F24E-C893-4E64-A21D-61EB16051F6A}" destId="{BB3F2429-78C9-4E0B-B915-058FB8816660}"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07053B77-CEE0-4C4C-8EB5-96070CEAE669}"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en-US"/>
        </a:p>
      </dgm:t>
    </dgm:pt>
    <dgm:pt modelId="{D763402C-AC64-43F6-B4CA-4931BC88B47E}">
      <dgm:prSet/>
      <dgm:spPr/>
      <dgm:t>
        <a:bodyPr/>
        <a:lstStyle/>
        <a:p>
          <a:pPr rtl="1"/>
          <a:r>
            <a:rPr lang="fa-IR" smtClean="0"/>
            <a:t>از سؤالات با گله مندی و آمرانه مانند چرا این کار رو نمی کنی؟ چرا فلان کار رو کردی؟ نیز پرهیز کنید.</a:t>
          </a:r>
          <a:endParaRPr lang="fa-IR"/>
        </a:p>
      </dgm:t>
    </dgm:pt>
    <dgm:pt modelId="{C7AE3DF5-59CB-4C1E-B04A-9465AF40C0D3}" type="parTrans" cxnId="{F7BF36D7-A570-4297-802E-D22E750A57CE}">
      <dgm:prSet/>
      <dgm:spPr/>
      <dgm:t>
        <a:bodyPr/>
        <a:lstStyle/>
        <a:p>
          <a:endParaRPr lang="en-US"/>
        </a:p>
      </dgm:t>
    </dgm:pt>
    <dgm:pt modelId="{5AEAAEA1-9615-4710-A834-2CD0B66730CE}" type="sibTrans" cxnId="{F7BF36D7-A570-4297-802E-D22E750A57CE}">
      <dgm:prSet/>
      <dgm:spPr/>
      <dgm:t>
        <a:bodyPr/>
        <a:lstStyle/>
        <a:p>
          <a:endParaRPr lang="en-US"/>
        </a:p>
      </dgm:t>
    </dgm:pt>
    <dgm:pt modelId="{9ABC273D-F7A4-4CE8-A382-4686BB9608C5}">
      <dgm:prSet/>
      <dgm:spPr/>
      <dgm:t>
        <a:bodyPr/>
        <a:lstStyle/>
        <a:p>
          <a:pPr rtl="1"/>
          <a:r>
            <a:rPr lang="fa-IR" dirty="0" smtClean="0"/>
            <a:t>از مخابره پیام های با فاعل «تو» خودداری نمایید.</a:t>
          </a:r>
          <a:endParaRPr lang="fa-IR" dirty="0"/>
        </a:p>
      </dgm:t>
    </dgm:pt>
    <dgm:pt modelId="{42D8C81A-1E51-40C2-85C1-7FCAFC050E49}" type="parTrans" cxnId="{66C81B3C-670D-4E47-8A7B-D7A5B4D8B79C}">
      <dgm:prSet/>
      <dgm:spPr/>
      <dgm:t>
        <a:bodyPr/>
        <a:lstStyle/>
        <a:p>
          <a:endParaRPr lang="en-US"/>
        </a:p>
      </dgm:t>
    </dgm:pt>
    <dgm:pt modelId="{C6969A4A-50EB-490E-9B57-8D7FAB23E425}" type="sibTrans" cxnId="{66C81B3C-670D-4E47-8A7B-D7A5B4D8B79C}">
      <dgm:prSet/>
      <dgm:spPr/>
      <dgm:t>
        <a:bodyPr/>
        <a:lstStyle/>
        <a:p>
          <a:endParaRPr lang="en-US"/>
        </a:p>
      </dgm:t>
    </dgm:pt>
    <dgm:pt modelId="{3A4AC9BA-EC95-4233-9D42-37ABFA7A1425}">
      <dgm:prSet custT="1"/>
      <dgm:spPr/>
      <dgm:t>
        <a:bodyPr/>
        <a:lstStyle/>
        <a:p>
          <a:pPr rtl="1"/>
          <a:r>
            <a:rPr lang="fa-IR" sz="1600" dirty="0" smtClean="0">
              <a:solidFill>
                <a:schemeClr val="accent1"/>
              </a:solidFill>
            </a:rPr>
            <a:t>جمله هایی که «تو» در آن به کار برود، مخالفت دیگران را برمی انگیزد. جمله های «تو همیشه...» (تو همیشه دیر می کنی) و «تو هرگز...» (تو هرگز خواسته های هیچکس را در نظر نمی گیری). تهمت آمیز، تعمیم دهنده و یک جانبه گرا هستند که موجب تحقیر و عصبانیت طرف مقابل شده و به ایجاد خصومت میان شما و همسرتان دامن میزند. به یاد داشته باشید هیچکس «همیشه» یا «هرگز» به یک طریق عمل نمیکند.</a:t>
          </a:r>
          <a:endParaRPr lang="fa-IR" sz="1600" dirty="0">
            <a:solidFill>
              <a:schemeClr val="accent1"/>
            </a:solidFill>
          </a:endParaRPr>
        </a:p>
      </dgm:t>
    </dgm:pt>
    <dgm:pt modelId="{459155B9-5D10-45D1-A9C5-4F3419533FB5}" type="parTrans" cxnId="{88788D68-83CF-4C85-9903-E7DFA61B76B0}">
      <dgm:prSet/>
      <dgm:spPr/>
      <dgm:t>
        <a:bodyPr/>
        <a:lstStyle/>
        <a:p>
          <a:endParaRPr lang="en-US"/>
        </a:p>
      </dgm:t>
    </dgm:pt>
    <dgm:pt modelId="{D6425825-CE39-40B2-91A0-863E4D59CD5D}" type="sibTrans" cxnId="{88788D68-83CF-4C85-9903-E7DFA61B76B0}">
      <dgm:prSet/>
      <dgm:spPr/>
      <dgm:t>
        <a:bodyPr/>
        <a:lstStyle/>
        <a:p>
          <a:endParaRPr lang="en-US"/>
        </a:p>
      </dgm:t>
    </dgm:pt>
    <dgm:pt modelId="{8C95CBDE-1795-482E-8B15-6F05D9E02A13}">
      <dgm:prSet/>
      <dgm:spPr/>
      <dgm:t>
        <a:bodyPr/>
        <a:lstStyle/>
        <a:p>
          <a:pPr rtl="1"/>
          <a:r>
            <a:rPr lang="fa-IR" smtClean="0"/>
            <a:t>پرهیز از تهدید کردن</a:t>
          </a:r>
          <a:endParaRPr lang="fa-IR"/>
        </a:p>
      </dgm:t>
    </dgm:pt>
    <dgm:pt modelId="{589B4429-F80C-4A7C-90E3-8D867E70BFD4}" type="parTrans" cxnId="{8414B454-69C1-4EDF-8A61-7907FC562E90}">
      <dgm:prSet/>
      <dgm:spPr/>
      <dgm:t>
        <a:bodyPr/>
        <a:lstStyle/>
        <a:p>
          <a:endParaRPr lang="en-US"/>
        </a:p>
      </dgm:t>
    </dgm:pt>
    <dgm:pt modelId="{E6B62F7B-E9CD-4BA1-9863-4853D703FCD9}" type="sibTrans" cxnId="{8414B454-69C1-4EDF-8A61-7907FC562E90}">
      <dgm:prSet/>
      <dgm:spPr/>
      <dgm:t>
        <a:bodyPr/>
        <a:lstStyle/>
        <a:p>
          <a:endParaRPr lang="en-US"/>
        </a:p>
      </dgm:t>
    </dgm:pt>
    <dgm:pt modelId="{FE8C3B1E-5064-48CB-B852-EDB7EF4F5F45}" type="pres">
      <dgm:prSet presAssocID="{07053B77-CEE0-4C4C-8EB5-96070CEAE669}" presName="Name0" presStyleCnt="0">
        <dgm:presLayoutVars>
          <dgm:chMax val="7"/>
          <dgm:dir/>
          <dgm:animLvl val="lvl"/>
          <dgm:resizeHandles val="exact"/>
        </dgm:presLayoutVars>
      </dgm:prSet>
      <dgm:spPr/>
      <dgm:t>
        <a:bodyPr/>
        <a:lstStyle/>
        <a:p>
          <a:endParaRPr lang="en-US"/>
        </a:p>
      </dgm:t>
    </dgm:pt>
    <dgm:pt modelId="{9008A165-0012-40BE-A9C9-E138F2F81291}" type="pres">
      <dgm:prSet presAssocID="{D763402C-AC64-43F6-B4CA-4931BC88B47E}" presName="circle1" presStyleLbl="node1" presStyleIdx="0" presStyleCnt="4"/>
      <dgm:spPr/>
    </dgm:pt>
    <dgm:pt modelId="{8F4E4462-0499-40BF-A8BD-54E8C333C91A}" type="pres">
      <dgm:prSet presAssocID="{D763402C-AC64-43F6-B4CA-4931BC88B47E}" presName="space" presStyleCnt="0"/>
      <dgm:spPr/>
    </dgm:pt>
    <dgm:pt modelId="{C35EF8F1-98C6-4E61-B0E6-F8CB985244F2}" type="pres">
      <dgm:prSet presAssocID="{D763402C-AC64-43F6-B4CA-4931BC88B47E}" presName="rect1" presStyleLbl="alignAcc1" presStyleIdx="0" presStyleCnt="4"/>
      <dgm:spPr/>
      <dgm:t>
        <a:bodyPr/>
        <a:lstStyle/>
        <a:p>
          <a:endParaRPr lang="en-US"/>
        </a:p>
      </dgm:t>
    </dgm:pt>
    <dgm:pt modelId="{FF607678-B848-4366-9CD4-FC38FB6819BA}" type="pres">
      <dgm:prSet presAssocID="{9ABC273D-F7A4-4CE8-A382-4686BB9608C5}" presName="vertSpace2" presStyleLbl="node1" presStyleIdx="0" presStyleCnt="4"/>
      <dgm:spPr/>
    </dgm:pt>
    <dgm:pt modelId="{C9A180BE-6227-4E5E-8A8A-404172C4BF40}" type="pres">
      <dgm:prSet presAssocID="{9ABC273D-F7A4-4CE8-A382-4686BB9608C5}" presName="circle2" presStyleLbl="node1" presStyleIdx="1" presStyleCnt="4"/>
      <dgm:spPr/>
    </dgm:pt>
    <dgm:pt modelId="{0979A058-6338-4B2D-8B4B-69CC43B137F8}" type="pres">
      <dgm:prSet presAssocID="{9ABC273D-F7A4-4CE8-A382-4686BB9608C5}" presName="rect2" presStyleLbl="alignAcc1" presStyleIdx="1" presStyleCnt="4" custScaleY="107377" custLinFactNeighborX="0" custLinFactNeighborY="-1789"/>
      <dgm:spPr/>
      <dgm:t>
        <a:bodyPr/>
        <a:lstStyle/>
        <a:p>
          <a:endParaRPr lang="en-US"/>
        </a:p>
      </dgm:t>
    </dgm:pt>
    <dgm:pt modelId="{63AF3E37-E02C-4FC3-88D6-A326DFCD43D5}" type="pres">
      <dgm:prSet presAssocID="{3A4AC9BA-EC95-4233-9D42-37ABFA7A1425}" presName="vertSpace3" presStyleLbl="node1" presStyleIdx="1" presStyleCnt="4"/>
      <dgm:spPr/>
    </dgm:pt>
    <dgm:pt modelId="{E501D920-2FA9-499F-9F71-34E87901197E}" type="pres">
      <dgm:prSet presAssocID="{3A4AC9BA-EC95-4233-9D42-37ABFA7A1425}" presName="circle3" presStyleLbl="node1" presStyleIdx="2" presStyleCnt="4"/>
      <dgm:spPr/>
    </dgm:pt>
    <dgm:pt modelId="{549866F4-7169-4544-AF76-BD578B960EB4}" type="pres">
      <dgm:prSet presAssocID="{3A4AC9BA-EC95-4233-9D42-37ABFA7A1425}" presName="rect3" presStyleLbl="alignAcc1" presStyleIdx="2" presStyleCnt="4" custScaleY="123176" custLinFactNeighborX="0" custLinFactNeighborY="2184"/>
      <dgm:spPr/>
      <dgm:t>
        <a:bodyPr/>
        <a:lstStyle/>
        <a:p>
          <a:endParaRPr lang="en-US"/>
        </a:p>
      </dgm:t>
    </dgm:pt>
    <dgm:pt modelId="{87156BDF-D072-4F20-B929-049A8526AE56}" type="pres">
      <dgm:prSet presAssocID="{8C95CBDE-1795-482E-8B15-6F05D9E02A13}" presName="vertSpace4" presStyleLbl="node1" presStyleIdx="2" presStyleCnt="4"/>
      <dgm:spPr/>
    </dgm:pt>
    <dgm:pt modelId="{09FAC031-9E70-4B77-9EC1-7E7E3EF0E420}" type="pres">
      <dgm:prSet presAssocID="{8C95CBDE-1795-482E-8B15-6F05D9E02A13}" presName="circle4" presStyleLbl="node1" presStyleIdx="3" presStyleCnt="4"/>
      <dgm:spPr/>
    </dgm:pt>
    <dgm:pt modelId="{1B8ECDB9-06C9-4313-8215-BE422FDF4B8F}" type="pres">
      <dgm:prSet presAssocID="{8C95CBDE-1795-482E-8B15-6F05D9E02A13}" presName="rect4" presStyleLbl="alignAcc1" presStyleIdx="3" presStyleCnt="4" custScaleY="36300"/>
      <dgm:spPr/>
      <dgm:t>
        <a:bodyPr/>
        <a:lstStyle/>
        <a:p>
          <a:endParaRPr lang="en-US"/>
        </a:p>
      </dgm:t>
    </dgm:pt>
    <dgm:pt modelId="{B237EDE5-A1BC-42C6-B16D-8CF6BB478B64}" type="pres">
      <dgm:prSet presAssocID="{D763402C-AC64-43F6-B4CA-4931BC88B47E}" presName="rect1ParTxNoCh" presStyleLbl="alignAcc1" presStyleIdx="3" presStyleCnt="4">
        <dgm:presLayoutVars>
          <dgm:chMax val="1"/>
          <dgm:bulletEnabled val="1"/>
        </dgm:presLayoutVars>
      </dgm:prSet>
      <dgm:spPr/>
      <dgm:t>
        <a:bodyPr/>
        <a:lstStyle/>
        <a:p>
          <a:endParaRPr lang="en-US"/>
        </a:p>
      </dgm:t>
    </dgm:pt>
    <dgm:pt modelId="{E7BD8899-AFDD-40AD-8599-12865CFC20BE}" type="pres">
      <dgm:prSet presAssocID="{9ABC273D-F7A4-4CE8-A382-4686BB9608C5}" presName="rect2ParTxNoCh" presStyleLbl="alignAcc1" presStyleIdx="3" presStyleCnt="4">
        <dgm:presLayoutVars>
          <dgm:chMax val="1"/>
          <dgm:bulletEnabled val="1"/>
        </dgm:presLayoutVars>
      </dgm:prSet>
      <dgm:spPr/>
      <dgm:t>
        <a:bodyPr/>
        <a:lstStyle/>
        <a:p>
          <a:endParaRPr lang="en-US"/>
        </a:p>
      </dgm:t>
    </dgm:pt>
    <dgm:pt modelId="{F5273193-62E2-4049-9F14-129A7C107570}" type="pres">
      <dgm:prSet presAssocID="{3A4AC9BA-EC95-4233-9D42-37ABFA7A1425}" presName="rect3ParTxNoCh" presStyleLbl="alignAcc1" presStyleIdx="3" presStyleCnt="4">
        <dgm:presLayoutVars>
          <dgm:chMax val="1"/>
          <dgm:bulletEnabled val="1"/>
        </dgm:presLayoutVars>
      </dgm:prSet>
      <dgm:spPr/>
      <dgm:t>
        <a:bodyPr/>
        <a:lstStyle/>
        <a:p>
          <a:endParaRPr lang="en-US"/>
        </a:p>
      </dgm:t>
    </dgm:pt>
    <dgm:pt modelId="{CAD02B9A-C313-4AB5-BBD5-F28D9C2E6FFB}" type="pres">
      <dgm:prSet presAssocID="{8C95CBDE-1795-482E-8B15-6F05D9E02A13}" presName="rect4ParTxNoCh" presStyleLbl="alignAcc1" presStyleIdx="3" presStyleCnt="4">
        <dgm:presLayoutVars>
          <dgm:chMax val="1"/>
          <dgm:bulletEnabled val="1"/>
        </dgm:presLayoutVars>
      </dgm:prSet>
      <dgm:spPr/>
      <dgm:t>
        <a:bodyPr/>
        <a:lstStyle/>
        <a:p>
          <a:endParaRPr lang="en-US"/>
        </a:p>
      </dgm:t>
    </dgm:pt>
  </dgm:ptLst>
  <dgm:cxnLst>
    <dgm:cxn modelId="{66C81B3C-670D-4E47-8A7B-D7A5B4D8B79C}" srcId="{07053B77-CEE0-4C4C-8EB5-96070CEAE669}" destId="{9ABC273D-F7A4-4CE8-A382-4686BB9608C5}" srcOrd="1" destOrd="0" parTransId="{42D8C81A-1E51-40C2-85C1-7FCAFC050E49}" sibTransId="{C6969A4A-50EB-490E-9B57-8D7FAB23E425}"/>
    <dgm:cxn modelId="{8045E757-C4FA-4308-9330-CF60D609A2A5}" type="presOf" srcId="{D763402C-AC64-43F6-B4CA-4931BC88B47E}" destId="{B237EDE5-A1BC-42C6-B16D-8CF6BB478B64}" srcOrd="1" destOrd="0" presId="urn:microsoft.com/office/officeart/2005/8/layout/target3"/>
    <dgm:cxn modelId="{7ADCB4C3-E762-43BF-A33C-CCC09D6CB287}" type="presOf" srcId="{8C95CBDE-1795-482E-8B15-6F05D9E02A13}" destId="{CAD02B9A-C313-4AB5-BBD5-F28D9C2E6FFB}" srcOrd="1" destOrd="0" presId="urn:microsoft.com/office/officeart/2005/8/layout/target3"/>
    <dgm:cxn modelId="{24C6D112-13A1-4BBB-A64F-3FCA200699D1}" type="presOf" srcId="{9ABC273D-F7A4-4CE8-A382-4686BB9608C5}" destId="{0979A058-6338-4B2D-8B4B-69CC43B137F8}" srcOrd="0" destOrd="0" presId="urn:microsoft.com/office/officeart/2005/8/layout/target3"/>
    <dgm:cxn modelId="{F7BF36D7-A570-4297-802E-D22E750A57CE}" srcId="{07053B77-CEE0-4C4C-8EB5-96070CEAE669}" destId="{D763402C-AC64-43F6-B4CA-4931BC88B47E}" srcOrd="0" destOrd="0" parTransId="{C7AE3DF5-59CB-4C1E-B04A-9465AF40C0D3}" sibTransId="{5AEAAEA1-9615-4710-A834-2CD0B66730CE}"/>
    <dgm:cxn modelId="{4B692774-A70A-4FCF-889C-10336F5C72CC}" type="presOf" srcId="{D763402C-AC64-43F6-B4CA-4931BC88B47E}" destId="{C35EF8F1-98C6-4E61-B0E6-F8CB985244F2}" srcOrd="0" destOrd="0" presId="urn:microsoft.com/office/officeart/2005/8/layout/target3"/>
    <dgm:cxn modelId="{D48053D5-E556-4852-80D4-51A891991EBD}" type="presOf" srcId="{8C95CBDE-1795-482E-8B15-6F05D9E02A13}" destId="{1B8ECDB9-06C9-4313-8215-BE422FDF4B8F}" srcOrd="0" destOrd="0" presId="urn:microsoft.com/office/officeart/2005/8/layout/target3"/>
    <dgm:cxn modelId="{062AAE51-2430-414D-A491-9063522C34AF}" type="presOf" srcId="{9ABC273D-F7A4-4CE8-A382-4686BB9608C5}" destId="{E7BD8899-AFDD-40AD-8599-12865CFC20BE}" srcOrd="1" destOrd="0" presId="urn:microsoft.com/office/officeart/2005/8/layout/target3"/>
    <dgm:cxn modelId="{88788D68-83CF-4C85-9903-E7DFA61B76B0}" srcId="{07053B77-CEE0-4C4C-8EB5-96070CEAE669}" destId="{3A4AC9BA-EC95-4233-9D42-37ABFA7A1425}" srcOrd="2" destOrd="0" parTransId="{459155B9-5D10-45D1-A9C5-4F3419533FB5}" sibTransId="{D6425825-CE39-40B2-91A0-863E4D59CD5D}"/>
    <dgm:cxn modelId="{8414B454-69C1-4EDF-8A61-7907FC562E90}" srcId="{07053B77-CEE0-4C4C-8EB5-96070CEAE669}" destId="{8C95CBDE-1795-482E-8B15-6F05D9E02A13}" srcOrd="3" destOrd="0" parTransId="{589B4429-F80C-4A7C-90E3-8D867E70BFD4}" sibTransId="{E6B62F7B-E9CD-4BA1-9863-4853D703FCD9}"/>
    <dgm:cxn modelId="{33B0269B-EDFA-42BF-9C30-A4C1BCC17491}" type="presOf" srcId="{07053B77-CEE0-4C4C-8EB5-96070CEAE669}" destId="{FE8C3B1E-5064-48CB-B852-EDB7EF4F5F45}" srcOrd="0" destOrd="0" presId="urn:microsoft.com/office/officeart/2005/8/layout/target3"/>
    <dgm:cxn modelId="{ABBBAD56-A32E-496F-99E8-7774FA70A771}" type="presOf" srcId="{3A4AC9BA-EC95-4233-9D42-37ABFA7A1425}" destId="{549866F4-7169-4544-AF76-BD578B960EB4}" srcOrd="0" destOrd="0" presId="urn:microsoft.com/office/officeart/2005/8/layout/target3"/>
    <dgm:cxn modelId="{55245A15-F487-4BE4-A6A1-002B9E0B7B7C}" type="presOf" srcId="{3A4AC9BA-EC95-4233-9D42-37ABFA7A1425}" destId="{F5273193-62E2-4049-9F14-129A7C107570}" srcOrd="1" destOrd="0" presId="urn:microsoft.com/office/officeart/2005/8/layout/target3"/>
    <dgm:cxn modelId="{0728A642-6EF1-4140-BDCD-E902E396154A}" type="presParOf" srcId="{FE8C3B1E-5064-48CB-B852-EDB7EF4F5F45}" destId="{9008A165-0012-40BE-A9C9-E138F2F81291}" srcOrd="0" destOrd="0" presId="urn:microsoft.com/office/officeart/2005/8/layout/target3"/>
    <dgm:cxn modelId="{CB6DDB1E-8F73-47AC-B735-BF1EAFB168FB}" type="presParOf" srcId="{FE8C3B1E-5064-48CB-B852-EDB7EF4F5F45}" destId="{8F4E4462-0499-40BF-A8BD-54E8C333C91A}" srcOrd="1" destOrd="0" presId="urn:microsoft.com/office/officeart/2005/8/layout/target3"/>
    <dgm:cxn modelId="{7BC660AE-548F-49D0-9371-FC1846BE7D88}" type="presParOf" srcId="{FE8C3B1E-5064-48CB-B852-EDB7EF4F5F45}" destId="{C35EF8F1-98C6-4E61-B0E6-F8CB985244F2}" srcOrd="2" destOrd="0" presId="urn:microsoft.com/office/officeart/2005/8/layout/target3"/>
    <dgm:cxn modelId="{763A3485-D3F8-45BF-8086-2AA14E67ED63}" type="presParOf" srcId="{FE8C3B1E-5064-48CB-B852-EDB7EF4F5F45}" destId="{FF607678-B848-4366-9CD4-FC38FB6819BA}" srcOrd="3" destOrd="0" presId="urn:microsoft.com/office/officeart/2005/8/layout/target3"/>
    <dgm:cxn modelId="{ACE5AB7F-35F9-4A05-BA2F-2FFE674E9EF6}" type="presParOf" srcId="{FE8C3B1E-5064-48CB-B852-EDB7EF4F5F45}" destId="{C9A180BE-6227-4E5E-8A8A-404172C4BF40}" srcOrd="4" destOrd="0" presId="urn:microsoft.com/office/officeart/2005/8/layout/target3"/>
    <dgm:cxn modelId="{E9D528F6-5A98-419E-A0B2-840BF5F265E6}" type="presParOf" srcId="{FE8C3B1E-5064-48CB-B852-EDB7EF4F5F45}" destId="{0979A058-6338-4B2D-8B4B-69CC43B137F8}" srcOrd="5" destOrd="0" presId="urn:microsoft.com/office/officeart/2005/8/layout/target3"/>
    <dgm:cxn modelId="{0B3D2270-3A3A-41CB-B974-CA46B6F1BCC6}" type="presParOf" srcId="{FE8C3B1E-5064-48CB-B852-EDB7EF4F5F45}" destId="{63AF3E37-E02C-4FC3-88D6-A326DFCD43D5}" srcOrd="6" destOrd="0" presId="urn:microsoft.com/office/officeart/2005/8/layout/target3"/>
    <dgm:cxn modelId="{705B9FA8-B881-4ED8-885E-8B46533F5D6A}" type="presParOf" srcId="{FE8C3B1E-5064-48CB-B852-EDB7EF4F5F45}" destId="{E501D920-2FA9-499F-9F71-34E87901197E}" srcOrd="7" destOrd="0" presId="urn:microsoft.com/office/officeart/2005/8/layout/target3"/>
    <dgm:cxn modelId="{1F343D49-6E98-431B-99EB-684F096F02A7}" type="presParOf" srcId="{FE8C3B1E-5064-48CB-B852-EDB7EF4F5F45}" destId="{549866F4-7169-4544-AF76-BD578B960EB4}" srcOrd="8" destOrd="0" presId="urn:microsoft.com/office/officeart/2005/8/layout/target3"/>
    <dgm:cxn modelId="{614857C9-787A-487E-8D5E-E79CE50E01E7}" type="presParOf" srcId="{FE8C3B1E-5064-48CB-B852-EDB7EF4F5F45}" destId="{87156BDF-D072-4F20-B929-049A8526AE56}" srcOrd="9" destOrd="0" presId="urn:microsoft.com/office/officeart/2005/8/layout/target3"/>
    <dgm:cxn modelId="{BFFE1DDD-3BA0-4D57-885E-44917ADF2477}" type="presParOf" srcId="{FE8C3B1E-5064-48CB-B852-EDB7EF4F5F45}" destId="{09FAC031-9E70-4B77-9EC1-7E7E3EF0E420}" srcOrd="10" destOrd="0" presId="urn:microsoft.com/office/officeart/2005/8/layout/target3"/>
    <dgm:cxn modelId="{69124752-6175-41CC-B7BC-C5C43DB65D0B}" type="presParOf" srcId="{FE8C3B1E-5064-48CB-B852-EDB7EF4F5F45}" destId="{1B8ECDB9-06C9-4313-8215-BE422FDF4B8F}" srcOrd="11" destOrd="0" presId="urn:microsoft.com/office/officeart/2005/8/layout/target3"/>
    <dgm:cxn modelId="{74197591-019E-411F-9FBF-DA3F1483F722}" type="presParOf" srcId="{FE8C3B1E-5064-48CB-B852-EDB7EF4F5F45}" destId="{B237EDE5-A1BC-42C6-B16D-8CF6BB478B64}" srcOrd="12" destOrd="0" presId="urn:microsoft.com/office/officeart/2005/8/layout/target3"/>
    <dgm:cxn modelId="{92CCB8AD-3CEC-42B4-A479-FEA1E82AB0EC}" type="presParOf" srcId="{FE8C3B1E-5064-48CB-B852-EDB7EF4F5F45}" destId="{E7BD8899-AFDD-40AD-8599-12865CFC20BE}" srcOrd="13" destOrd="0" presId="urn:microsoft.com/office/officeart/2005/8/layout/target3"/>
    <dgm:cxn modelId="{DFFBA4AB-0DD9-4A0C-A188-7C0DBA77FA3D}" type="presParOf" srcId="{FE8C3B1E-5064-48CB-B852-EDB7EF4F5F45}" destId="{F5273193-62E2-4049-9F14-129A7C107570}" srcOrd="14" destOrd="0" presId="urn:microsoft.com/office/officeart/2005/8/layout/target3"/>
    <dgm:cxn modelId="{7D3C4F6D-28E9-47BB-8814-5EFAB24229EC}" type="presParOf" srcId="{FE8C3B1E-5064-48CB-B852-EDB7EF4F5F45}" destId="{CAD02B9A-C313-4AB5-BBD5-F28D9C2E6FFB}" srcOrd="15"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388077BC-426C-4802-AF91-76898D92E2E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950B16C-0212-47B4-A21E-59C08710D9E5}">
      <dgm:prSet/>
      <dgm:spPr/>
      <dgm:t>
        <a:bodyPr/>
        <a:lstStyle/>
        <a:p>
          <a:pPr rtl="1"/>
          <a:r>
            <a:rPr lang="fa-IR" dirty="0" smtClean="0"/>
            <a:t>گوشزد کردن اشتباهات و لغزش های طرف مقابل به گونه ای شایسته و مناسب ضروری است. این امر محقق نمی شود مگر اینکه انتقاد از سر دوستی و محبت و به دور از سرزنش باشد.</a:t>
          </a:r>
          <a:endParaRPr lang="fa-IR" dirty="0"/>
        </a:p>
      </dgm:t>
    </dgm:pt>
    <dgm:pt modelId="{D0E80293-C6E2-4905-B25F-06B59EEDB991}" type="parTrans" cxnId="{690169B7-AACF-4F85-811C-AC67C211EBB8}">
      <dgm:prSet/>
      <dgm:spPr/>
      <dgm:t>
        <a:bodyPr/>
        <a:lstStyle/>
        <a:p>
          <a:endParaRPr lang="en-US"/>
        </a:p>
      </dgm:t>
    </dgm:pt>
    <dgm:pt modelId="{1426057A-8C95-4EA0-9EE1-4A0C3D7CA050}" type="sibTrans" cxnId="{690169B7-AACF-4F85-811C-AC67C211EBB8}">
      <dgm:prSet/>
      <dgm:spPr/>
      <dgm:t>
        <a:bodyPr/>
        <a:lstStyle/>
        <a:p>
          <a:endParaRPr lang="en-US"/>
        </a:p>
      </dgm:t>
    </dgm:pt>
    <dgm:pt modelId="{C8D45645-B8F6-4C71-A5D3-90748A34B21A}" type="pres">
      <dgm:prSet presAssocID="{388077BC-426C-4802-AF91-76898D92E2EE}" presName="linear" presStyleCnt="0">
        <dgm:presLayoutVars>
          <dgm:animLvl val="lvl"/>
          <dgm:resizeHandles val="exact"/>
        </dgm:presLayoutVars>
      </dgm:prSet>
      <dgm:spPr/>
      <dgm:t>
        <a:bodyPr/>
        <a:lstStyle/>
        <a:p>
          <a:endParaRPr lang="en-US"/>
        </a:p>
      </dgm:t>
    </dgm:pt>
    <dgm:pt modelId="{037759AE-3552-432C-B6C7-629BDEFECD5E}" type="pres">
      <dgm:prSet presAssocID="{A950B16C-0212-47B4-A21E-59C08710D9E5}" presName="parentText" presStyleLbl="node1" presStyleIdx="0" presStyleCnt="1">
        <dgm:presLayoutVars>
          <dgm:chMax val="0"/>
          <dgm:bulletEnabled val="1"/>
        </dgm:presLayoutVars>
      </dgm:prSet>
      <dgm:spPr/>
      <dgm:t>
        <a:bodyPr/>
        <a:lstStyle/>
        <a:p>
          <a:endParaRPr lang="en-US"/>
        </a:p>
      </dgm:t>
    </dgm:pt>
  </dgm:ptLst>
  <dgm:cxnLst>
    <dgm:cxn modelId="{690169B7-AACF-4F85-811C-AC67C211EBB8}" srcId="{388077BC-426C-4802-AF91-76898D92E2EE}" destId="{A950B16C-0212-47B4-A21E-59C08710D9E5}" srcOrd="0" destOrd="0" parTransId="{D0E80293-C6E2-4905-B25F-06B59EEDB991}" sibTransId="{1426057A-8C95-4EA0-9EE1-4A0C3D7CA050}"/>
    <dgm:cxn modelId="{51B6D666-EBAD-48B3-A812-D94D4B583ADC}" type="presOf" srcId="{A950B16C-0212-47B4-A21E-59C08710D9E5}" destId="{037759AE-3552-432C-B6C7-629BDEFECD5E}" srcOrd="0" destOrd="0" presId="urn:microsoft.com/office/officeart/2005/8/layout/vList2"/>
    <dgm:cxn modelId="{E5CEACB6-57FB-4E69-BB58-72750571F203}" type="presOf" srcId="{388077BC-426C-4802-AF91-76898D92E2EE}" destId="{C8D45645-B8F6-4C71-A5D3-90748A34B21A}" srcOrd="0" destOrd="0" presId="urn:microsoft.com/office/officeart/2005/8/layout/vList2"/>
    <dgm:cxn modelId="{4162BD26-20B4-4624-8772-6914931A3918}" type="presParOf" srcId="{C8D45645-B8F6-4C71-A5D3-90748A34B21A}" destId="{037759AE-3552-432C-B6C7-629BDEFECD5E}"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F2F419F8-038E-472E-B73A-B1FA9CDFE5C7}"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en-US"/>
        </a:p>
      </dgm:t>
    </dgm:pt>
    <dgm:pt modelId="{B07BD5F9-696B-484E-B806-6756DDDFD717}">
      <dgm:prSet/>
      <dgm:spPr/>
      <dgm:t>
        <a:bodyPr/>
        <a:lstStyle/>
        <a:p>
          <a:pPr rtl="1"/>
          <a:r>
            <a:rPr lang="fa-IR" smtClean="0"/>
            <a:t>لازم است زوجین در شرایط مختلف، ارزش زحمت های یکدیگر را بدانند و در هر فرصتی از همدیگر تشکر کنند.</a:t>
          </a:r>
          <a:endParaRPr lang="fa-IR"/>
        </a:p>
      </dgm:t>
    </dgm:pt>
    <dgm:pt modelId="{6ED06A1E-6E35-45A4-82CC-B6746FA99909}" type="parTrans" cxnId="{7FCEC3CD-67E1-46E0-9C6F-616EC7A032E1}">
      <dgm:prSet/>
      <dgm:spPr/>
      <dgm:t>
        <a:bodyPr/>
        <a:lstStyle/>
        <a:p>
          <a:endParaRPr lang="en-US"/>
        </a:p>
      </dgm:t>
    </dgm:pt>
    <dgm:pt modelId="{4DBDC454-AEE1-4C15-A150-FE0E07548CB9}" type="sibTrans" cxnId="{7FCEC3CD-67E1-46E0-9C6F-616EC7A032E1}">
      <dgm:prSet/>
      <dgm:spPr/>
      <dgm:t>
        <a:bodyPr/>
        <a:lstStyle/>
        <a:p>
          <a:endParaRPr lang="en-US"/>
        </a:p>
      </dgm:t>
    </dgm:pt>
    <dgm:pt modelId="{25A23E83-4B02-4DE3-98A8-C6B9CC07EBBA}">
      <dgm:prSet/>
      <dgm:spPr/>
      <dgm:t>
        <a:bodyPr/>
        <a:lstStyle/>
        <a:p>
          <a:pPr rtl="1"/>
          <a:r>
            <a:rPr lang="fa-IR" smtClean="0"/>
            <a:t>مرد بعد از صرف غذا: خیلی خوشمزه بود دستت درد نکنه.</a:t>
          </a:r>
          <a:endParaRPr lang="fa-IR"/>
        </a:p>
      </dgm:t>
    </dgm:pt>
    <dgm:pt modelId="{225E6406-A292-4CC1-B6CC-C634656B46DB}" type="parTrans" cxnId="{FC0DAD27-07DF-45DE-A237-03160B3630AF}">
      <dgm:prSet/>
      <dgm:spPr/>
      <dgm:t>
        <a:bodyPr/>
        <a:lstStyle/>
        <a:p>
          <a:endParaRPr lang="en-US"/>
        </a:p>
      </dgm:t>
    </dgm:pt>
    <dgm:pt modelId="{D1C0B694-BF1A-46F4-B684-AAF807AA5F4B}" type="sibTrans" cxnId="{FC0DAD27-07DF-45DE-A237-03160B3630AF}">
      <dgm:prSet/>
      <dgm:spPr/>
      <dgm:t>
        <a:bodyPr/>
        <a:lstStyle/>
        <a:p>
          <a:endParaRPr lang="en-US"/>
        </a:p>
      </dgm:t>
    </dgm:pt>
    <dgm:pt modelId="{87F9F194-AEA2-414D-9A6E-EC91CAE5F992}">
      <dgm:prSet/>
      <dgm:spPr/>
      <dgm:t>
        <a:bodyPr/>
        <a:lstStyle/>
        <a:p>
          <a:pPr rtl="1"/>
          <a:r>
            <a:rPr lang="fa-IR" smtClean="0"/>
            <a:t>زن موقع آمدن شوهر به خانه: به استقبال او می رود بعد از دیده بوسی می گوید خدا قوت عزیزم.</a:t>
          </a:r>
          <a:endParaRPr lang="fa-IR"/>
        </a:p>
      </dgm:t>
    </dgm:pt>
    <dgm:pt modelId="{B7DA1BB7-61F4-432E-9862-5A05250D0A29}" type="parTrans" cxnId="{D5342A13-B82C-4DC8-9502-259979B77781}">
      <dgm:prSet/>
      <dgm:spPr/>
      <dgm:t>
        <a:bodyPr/>
        <a:lstStyle/>
        <a:p>
          <a:endParaRPr lang="en-US"/>
        </a:p>
      </dgm:t>
    </dgm:pt>
    <dgm:pt modelId="{873F8C0D-7CFF-4893-A6E5-44EB90F06501}" type="sibTrans" cxnId="{D5342A13-B82C-4DC8-9502-259979B77781}">
      <dgm:prSet/>
      <dgm:spPr/>
      <dgm:t>
        <a:bodyPr/>
        <a:lstStyle/>
        <a:p>
          <a:endParaRPr lang="en-US"/>
        </a:p>
      </dgm:t>
    </dgm:pt>
    <dgm:pt modelId="{19A1CF2D-0670-47A9-B610-A80F1F3F9F5A}">
      <dgm:prSet/>
      <dgm:spPr/>
      <dgm:t>
        <a:bodyPr/>
        <a:lstStyle/>
        <a:p>
          <a:pPr rtl="1"/>
          <a:r>
            <a:rPr lang="fa-IR" smtClean="0"/>
            <a:t>زن بعد از برگشت از مسافرت با همسرش: خیلی مسافرت خوبی بود. خیلی خوش گذشت.</a:t>
          </a:r>
          <a:endParaRPr lang="fa-IR"/>
        </a:p>
      </dgm:t>
    </dgm:pt>
    <dgm:pt modelId="{2FE86844-77E1-4DF6-9647-696D488E98A0}" type="parTrans" cxnId="{0C6CE052-6203-4148-8AC3-26F0B3043B88}">
      <dgm:prSet/>
      <dgm:spPr/>
      <dgm:t>
        <a:bodyPr/>
        <a:lstStyle/>
        <a:p>
          <a:endParaRPr lang="en-US"/>
        </a:p>
      </dgm:t>
    </dgm:pt>
    <dgm:pt modelId="{75CEB431-D35D-43D1-B01C-640E67AB6D95}" type="sibTrans" cxnId="{0C6CE052-6203-4148-8AC3-26F0B3043B88}">
      <dgm:prSet/>
      <dgm:spPr/>
      <dgm:t>
        <a:bodyPr/>
        <a:lstStyle/>
        <a:p>
          <a:endParaRPr lang="en-US"/>
        </a:p>
      </dgm:t>
    </dgm:pt>
    <dgm:pt modelId="{85B76FF0-C1F7-4D9A-8AFE-74B7C422A390}">
      <dgm:prSet/>
      <dgm:spPr/>
      <dgm:t>
        <a:bodyPr/>
        <a:lstStyle/>
        <a:p>
          <a:pPr rtl="1"/>
          <a:r>
            <a:rPr lang="fa-IR" smtClean="0"/>
            <a:t>مرد بعد از رفتن مهمان ها: عزیزم خیلی خسته شدی، امشب حسابی سنگ تموم گذاشتی.</a:t>
          </a:r>
          <a:endParaRPr lang="fa-IR"/>
        </a:p>
      </dgm:t>
    </dgm:pt>
    <dgm:pt modelId="{1A998A67-8E53-4E5F-B43D-636B85A5FFFF}" type="parTrans" cxnId="{3F9A244C-11BD-458E-AF03-763CEE2CDEBA}">
      <dgm:prSet/>
      <dgm:spPr/>
      <dgm:t>
        <a:bodyPr/>
        <a:lstStyle/>
        <a:p>
          <a:endParaRPr lang="en-US"/>
        </a:p>
      </dgm:t>
    </dgm:pt>
    <dgm:pt modelId="{BBEB133A-4D9F-4056-8E5F-EE4D74D5A685}" type="sibTrans" cxnId="{3F9A244C-11BD-458E-AF03-763CEE2CDEBA}">
      <dgm:prSet/>
      <dgm:spPr/>
      <dgm:t>
        <a:bodyPr/>
        <a:lstStyle/>
        <a:p>
          <a:endParaRPr lang="en-US"/>
        </a:p>
      </dgm:t>
    </dgm:pt>
    <dgm:pt modelId="{3AAEA93C-29B5-4CC4-A3CD-1FF8EF658953}" type="pres">
      <dgm:prSet presAssocID="{F2F419F8-038E-472E-B73A-B1FA9CDFE5C7}" presName="diagram" presStyleCnt="0">
        <dgm:presLayoutVars>
          <dgm:chMax val="1"/>
          <dgm:dir/>
          <dgm:animLvl val="ctr"/>
          <dgm:resizeHandles val="exact"/>
        </dgm:presLayoutVars>
      </dgm:prSet>
      <dgm:spPr/>
      <dgm:t>
        <a:bodyPr/>
        <a:lstStyle/>
        <a:p>
          <a:endParaRPr lang="en-US"/>
        </a:p>
      </dgm:t>
    </dgm:pt>
    <dgm:pt modelId="{4180A8B4-7D57-4072-BF0E-E6DE06644A2D}" type="pres">
      <dgm:prSet presAssocID="{F2F419F8-038E-472E-B73A-B1FA9CDFE5C7}" presName="matrix" presStyleCnt="0"/>
      <dgm:spPr/>
    </dgm:pt>
    <dgm:pt modelId="{8818A402-D398-4B68-B866-331E83859836}" type="pres">
      <dgm:prSet presAssocID="{F2F419F8-038E-472E-B73A-B1FA9CDFE5C7}" presName="tile1" presStyleLbl="node1" presStyleIdx="0" presStyleCnt="4"/>
      <dgm:spPr/>
      <dgm:t>
        <a:bodyPr/>
        <a:lstStyle/>
        <a:p>
          <a:endParaRPr lang="en-US"/>
        </a:p>
      </dgm:t>
    </dgm:pt>
    <dgm:pt modelId="{CDDFEA33-80F3-4F6B-B8BC-B562A13C1A95}" type="pres">
      <dgm:prSet presAssocID="{F2F419F8-038E-472E-B73A-B1FA9CDFE5C7}" presName="tile1text" presStyleLbl="node1" presStyleIdx="0" presStyleCnt="4">
        <dgm:presLayoutVars>
          <dgm:chMax val="0"/>
          <dgm:chPref val="0"/>
          <dgm:bulletEnabled val="1"/>
        </dgm:presLayoutVars>
      </dgm:prSet>
      <dgm:spPr/>
      <dgm:t>
        <a:bodyPr/>
        <a:lstStyle/>
        <a:p>
          <a:endParaRPr lang="en-US"/>
        </a:p>
      </dgm:t>
    </dgm:pt>
    <dgm:pt modelId="{9FD950D7-CF8A-40A3-BD38-4623670784B0}" type="pres">
      <dgm:prSet presAssocID="{F2F419F8-038E-472E-B73A-B1FA9CDFE5C7}" presName="tile2" presStyleLbl="node1" presStyleIdx="1" presStyleCnt="4"/>
      <dgm:spPr/>
      <dgm:t>
        <a:bodyPr/>
        <a:lstStyle/>
        <a:p>
          <a:endParaRPr lang="en-US"/>
        </a:p>
      </dgm:t>
    </dgm:pt>
    <dgm:pt modelId="{31549742-A7C4-4DA5-A40A-FC58477B6713}" type="pres">
      <dgm:prSet presAssocID="{F2F419F8-038E-472E-B73A-B1FA9CDFE5C7}" presName="tile2text" presStyleLbl="node1" presStyleIdx="1" presStyleCnt="4">
        <dgm:presLayoutVars>
          <dgm:chMax val="0"/>
          <dgm:chPref val="0"/>
          <dgm:bulletEnabled val="1"/>
        </dgm:presLayoutVars>
      </dgm:prSet>
      <dgm:spPr/>
      <dgm:t>
        <a:bodyPr/>
        <a:lstStyle/>
        <a:p>
          <a:endParaRPr lang="en-US"/>
        </a:p>
      </dgm:t>
    </dgm:pt>
    <dgm:pt modelId="{89A4C8B6-8E50-4278-A785-7C782D709EE1}" type="pres">
      <dgm:prSet presAssocID="{F2F419F8-038E-472E-B73A-B1FA9CDFE5C7}" presName="tile3" presStyleLbl="node1" presStyleIdx="2" presStyleCnt="4"/>
      <dgm:spPr/>
      <dgm:t>
        <a:bodyPr/>
        <a:lstStyle/>
        <a:p>
          <a:endParaRPr lang="en-US"/>
        </a:p>
      </dgm:t>
    </dgm:pt>
    <dgm:pt modelId="{F454F3C7-BB0B-43C3-A78F-F62CDF6576AA}" type="pres">
      <dgm:prSet presAssocID="{F2F419F8-038E-472E-B73A-B1FA9CDFE5C7}" presName="tile3text" presStyleLbl="node1" presStyleIdx="2" presStyleCnt="4">
        <dgm:presLayoutVars>
          <dgm:chMax val="0"/>
          <dgm:chPref val="0"/>
          <dgm:bulletEnabled val="1"/>
        </dgm:presLayoutVars>
      </dgm:prSet>
      <dgm:spPr/>
      <dgm:t>
        <a:bodyPr/>
        <a:lstStyle/>
        <a:p>
          <a:endParaRPr lang="en-US"/>
        </a:p>
      </dgm:t>
    </dgm:pt>
    <dgm:pt modelId="{CFF4137B-A109-4F1F-A236-6B3A94416473}" type="pres">
      <dgm:prSet presAssocID="{F2F419F8-038E-472E-B73A-B1FA9CDFE5C7}" presName="tile4" presStyleLbl="node1" presStyleIdx="3" presStyleCnt="4"/>
      <dgm:spPr/>
      <dgm:t>
        <a:bodyPr/>
        <a:lstStyle/>
        <a:p>
          <a:endParaRPr lang="en-US"/>
        </a:p>
      </dgm:t>
    </dgm:pt>
    <dgm:pt modelId="{FE3BE1BA-FCF1-4B4C-910B-EF1C20CFEE0C}" type="pres">
      <dgm:prSet presAssocID="{F2F419F8-038E-472E-B73A-B1FA9CDFE5C7}" presName="tile4text" presStyleLbl="node1" presStyleIdx="3" presStyleCnt="4">
        <dgm:presLayoutVars>
          <dgm:chMax val="0"/>
          <dgm:chPref val="0"/>
          <dgm:bulletEnabled val="1"/>
        </dgm:presLayoutVars>
      </dgm:prSet>
      <dgm:spPr/>
      <dgm:t>
        <a:bodyPr/>
        <a:lstStyle/>
        <a:p>
          <a:endParaRPr lang="en-US"/>
        </a:p>
      </dgm:t>
    </dgm:pt>
    <dgm:pt modelId="{CA77DCE8-88AB-4AAA-80A7-AB6CD0416591}" type="pres">
      <dgm:prSet presAssocID="{F2F419F8-038E-472E-B73A-B1FA9CDFE5C7}" presName="centerTile" presStyleLbl="fgShp" presStyleIdx="0" presStyleCnt="1" custScaleX="229816" custScaleY="127659" custLinFactNeighborX="2828" custLinFactNeighborY="1621">
        <dgm:presLayoutVars>
          <dgm:chMax val="0"/>
          <dgm:chPref val="0"/>
        </dgm:presLayoutVars>
      </dgm:prSet>
      <dgm:spPr/>
      <dgm:t>
        <a:bodyPr/>
        <a:lstStyle/>
        <a:p>
          <a:endParaRPr lang="en-US"/>
        </a:p>
      </dgm:t>
    </dgm:pt>
  </dgm:ptLst>
  <dgm:cxnLst>
    <dgm:cxn modelId="{D8E6FA13-A71E-4202-9743-B571B4825ED2}" type="presOf" srcId="{F2F419F8-038E-472E-B73A-B1FA9CDFE5C7}" destId="{3AAEA93C-29B5-4CC4-A3CD-1FF8EF658953}" srcOrd="0" destOrd="0" presId="urn:microsoft.com/office/officeart/2005/8/layout/matrix1"/>
    <dgm:cxn modelId="{A44AF936-38D3-4361-8CEE-762211A08045}" type="presOf" srcId="{85B76FF0-C1F7-4D9A-8AFE-74B7C422A390}" destId="{CFF4137B-A109-4F1F-A236-6B3A94416473}" srcOrd="0" destOrd="0" presId="urn:microsoft.com/office/officeart/2005/8/layout/matrix1"/>
    <dgm:cxn modelId="{5B4A781F-F58C-4A76-A05E-51E962CCE60A}" type="presOf" srcId="{85B76FF0-C1F7-4D9A-8AFE-74B7C422A390}" destId="{FE3BE1BA-FCF1-4B4C-910B-EF1C20CFEE0C}" srcOrd="1" destOrd="0" presId="urn:microsoft.com/office/officeart/2005/8/layout/matrix1"/>
    <dgm:cxn modelId="{AFB4743B-0AB9-4606-A578-63BEF3AFC438}" type="presOf" srcId="{25A23E83-4B02-4DE3-98A8-C6B9CC07EBBA}" destId="{8818A402-D398-4B68-B866-331E83859836}" srcOrd="0" destOrd="0" presId="urn:microsoft.com/office/officeart/2005/8/layout/matrix1"/>
    <dgm:cxn modelId="{FC0DAD27-07DF-45DE-A237-03160B3630AF}" srcId="{B07BD5F9-696B-484E-B806-6756DDDFD717}" destId="{25A23E83-4B02-4DE3-98A8-C6B9CC07EBBA}" srcOrd="0" destOrd="0" parTransId="{225E6406-A292-4CC1-B6CC-C634656B46DB}" sibTransId="{D1C0B694-BF1A-46F4-B684-AAF807AA5F4B}"/>
    <dgm:cxn modelId="{7FCEC3CD-67E1-46E0-9C6F-616EC7A032E1}" srcId="{F2F419F8-038E-472E-B73A-B1FA9CDFE5C7}" destId="{B07BD5F9-696B-484E-B806-6756DDDFD717}" srcOrd="0" destOrd="0" parTransId="{6ED06A1E-6E35-45A4-82CC-B6746FA99909}" sibTransId="{4DBDC454-AEE1-4C15-A150-FE0E07548CB9}"/>
    <dgm:cxn modelId="{0C6CE052-6203-4148-8AC3-26F0B3043B88}" srcId="{B07BD5F9-696B-484E-B806-6756DDDFD717}" destId="{19A1CF2D-0670-47A9-B610-A80F1F3F9F5A}" srcOrd="2" destOrd="0" parTransId="{2FE86844-77E1-4DF6-9647-696D488E98A0}" sibTransId="{75CEB431-D35D-43D1-B01C-640E67AB6D95}"/>
    <dgm:cxn modelId="{35A73FFB-06A4-4D55-AFDE-26A6D74BF5AE}" type="presOf" srcId="{87F9F194-AEA2-414D-9A6E-EC91CAE5F992}" destId="{31549742-A7C4-4DA5-A40A-FC58477B6713}" srcOrd="1" destOrd="0" presId="urn:microsoft.com/office/officeart/2005/8/layout/matrix1"/>
    <dgm:cxn modelId="{29056513-C981-4B38-ABC5-E194532F33DD}" type="presOf" srcId="{B07BD5F9-696B-484E-B806-6756DDDFD717}" destId="{CA77DCE8-88AB-4AAA-80A7-AB6CD0416591}" srcOrd="0" destOrd="0" presId="urn:microsoft.com/office/officeart/2005/8/layout/matrix1"/>
    <dgm:cxn modelId="{D6812430-C343-4575-885C-03527D55763A}" type="presOf" srcId="{19A1CF2D-0670-47A9-B610-A80F1F3F9F5A}" destId="{89A4C8B6-8E50-4278-A785-7C782D709EE1}" srcOrd="0" destOrd="0" presId="urn:microsoft.com/office/officeart/2005/8/layout/matrix1"/>
    <dgm:cxn modelId="{D5342A13-B82C-4DC8-9502-259979B77781}" srcId="{B07BD5F9-696B-484E-B806-6756DDDFD717}" destId="{87F9F194-AEA2-414D-9A6E-EC91CAE5F992}" srcOrd="1" destOrd="0" parTransId="{B7DA1BB7-61F4-432E-9862-5A05250D0A29}" sibTransId="{873F8C0D-7CFF-4893-A6E5-44EB90F06501}"/>
    <dgm:cxn modelId="{3F9A244C-11BD-458E-AF03-763CEE2CDEBA}" srcId="{B07BD5F9-696B-484E-B806-6756DDDFD717}" destId="{85B76FF0-C1F7-4D9A-8AFE-74B7C422A390}" srcOrd="3" destOrd="0" parTransId="{1A998A67-8E53-4E5F-B43D-636B85A5FFFF}" sibTransId="{BBEB133A-4D9F-4056-8E5F-EE4D74D5A685}"/>
    <dgm:cxn modelId="{40F2DA92-4069-4FB6-98F2-A8D2FBFB477D}" type="presOf" srcId="{87F9F194-AEA2-414D-9A6E-EC91CAE5F992}" destId="{9FD950D7-CF8A-40A3-BD38-4623670784B0}" srcOrd="0" destOrd="0" presId="urn:microsoft.com/office/officeart/2005/8/layout/matrix1"/>
    <dgm:cxn modelId="{54DBB315-EAA1-4E16-8CB4-7EDC7752463E}" type="presOf" srcId="{25A23E83-4B02-4DE3-98A8-C6B9CC07EBBA}" destId="{CDDFEA33-80F3-4F6B-B8BC-B562A13C1A95}" srcOrd="1" destOrd="0" presId="urn:microsoft.com/office/officeart/2005/8/layout/matrix1"/>
    <dgm:cxn modelId="{241D603C-D051-4EBB-B4EE-E6B60334DB37}" type="presOf" srcId="{19A1CF2D-0670-47A9-B610-A80F1F3F9F5A}" destId="{F454F3C7-BB0B-43C3-A78F-F62CDF6576AA}" srcOrd="1" destOrd="0" presId="urn:microsoft.com/office/officeart/2005/8/layout/matrix1"/>
    <dgm:cxn modelId="{FED01DF7-F3BA-4FB5-B6F9-B2BBF5C30239}" type="presParOf" srcId="{3AAEA93C-29B5-4CC4-A3CD-1FF8EF658953}" destId="{4180A8B4-7D57-4072-BF0E-E6DE06644A2D}" srcOrd="0" destOrd="0" presId="urn:microsoft.com/office/officeart/2005/8/layout/matrix1"/>
    <dgm:cxn modelId="{F544CCB9-43CF-48EF-A2A3-5D51A727A1DF}" type="presParOf" srcId="{4180A8B4-7D57-4072-BF0E-E6DE06644A2D}" destId="{8818A402-D398-4B68-B866-331E83859836}" srcOrd="0" destOrd="0" presId="urn:microsoft.com/office/officeart/2005/8/layout/matrix1"/>
    <dgm:cxn modelId="{DBFEE7BF-76EF-4206-96BD-3DCB6E2D5643}" type="presParOf" srcId="{4180A8B4-7D57-4072-BF0E-E6DE06644A2D}" destId="{CDDFEA33-80F3-4F6B-B8BC-B562A13C1A95}" srcOrd="1" destOrd="0" presId="urn:microsoft.com/office/officeart/2005/8/layout/matrix1"/>
    <dgm:cxn modelId="{14B67123-BA5F-49A4-97A7-C55C8FC65428}" type="presParOf" srcId="{4180A8B4-7D57-4072-BF0E-E6DE06644A2D}" destId="{9FD950D7-CF8A-40A3-BD38-4623670784B0}" srcOrd="2" destOrd="0" presId="urn:microsoft.com/office/officeart/2005/8/layout/matrix1"/>
    <dgm:cxn modelId="{55C0A7FE-7B77-4906-89AE-C1DB05CB3114}" type="presParOf" srcId="{4180A8B4-7D57-4072-BF0E-E6DE06644A2D}" destId="{31549742-A7C4-4DA5-A40A-FC58477B6713}" srcOrd="3" destOrd="0" presId="urn:microsoft.com/office/officeart/2005/8/layout/matrix1"/>
    <dgm:cxn modelId="{85C286DE-BD3C-424B-8824-99F9B3AE64F2}" type="presParOf" srcId="{4180A8B4-7D57-4072-BF0E-E6DE06644A2D}" destId="{89A4C8B6-8E50-4278-A785-7C782D709EE1}" srcOrd="4" destOrd="0" presId="urn:microsoft.com/office/officeart/2005/8/layout/matrix1"/>
    <dgm:cxn modelId="{532CA54F-251A-4E0F-BE77-ADCCBE124DB5}" type="presParOf" srcId="{4180A8B4-7D57-4072-BF0E-E6DE06644A2D}" destId="{F454F3C7-BB0B-43C3-A78F-F62CDF6576AA}" srcOrd="5" destOrd="0" presId="urn:microsoft.com/office/officeart/2005/8/layout/matrix1"/>
    <dgm:cxn modelId="{72DA7275-5462-4077-A9CF-B3F1821DCD15}" type="presParOf" srcId="{4180A8B4-7D57-4072-BF0E-E6DE06644A2D}" destId="{CFF4137B-A109-4F1F-A236-6B3A94416473}" srcOrd="6" destOrd="0" presId="urn:microsoft.com/office/officeart/2005/8/layout/matrix1"/>
    <dgm:cxn modelId="{3347E218-07E0-491B-B406-3D4003472948}" type="presParOf" srcId="{4180A8B4-7D57-4072-BF0E-E6DE06644A2D}" destId="{FE3BE1BA-FCF1-4B4C-910B-EF1C20CFEE0C}" srcOrd="7" destOrd="0" presId="urn:microsoft.com/office/officeart/2005/8/layout/matrix1"/>
    <dgm:cxn modelId="{A588D202-A356-4DD4-803D-A0B63FC987F8}" type="presParOf" srcId="{3AAEA93C-29B5-4CC4-A3CD-1FF8EF658953}" destId="{CA77DCE8-88AB-4AAA-80A7-AB6CD0416591}"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B7A39053-12BE-4EDD-9ED9-F5FA7017DBB0}"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en-US"/>
        </a:p>
      </dgm:t>
    </dgm:pt>
    <dgm:pt modelId="{692F3480-5A31-4940-B6DF-B1C2A4B89270}">
      <dgm:prSet custT="1"/>
      <dgm:spPr/>
      <dgm:t>
        <a:bodyPr/>
        <a:lstStyle/>
        <a:p>
          <a:pPr algn="ctr" rtl="1"/>
          <a:r>
            <a:rPr lang="fa-IR" sz="2400" dirty="0" smtClean="0">
              <a:solidFill>
                <a:schemeClr val="accent2"/>
              </a:solidFill>
            </a:rPr>
            <a:t>عوامل مزاحم نه تنها روند انتقال پیام را مختل می کنند، بلکه خود به تنهایی می توانند باعث سوءتفاهم و دلخوری بشوند.</a:t>
          </a:r>
          <a:endParaRPr lang="fa-IR" sz="2400" dirty="0">
            <a:solidFill>
              <a:schemeClr val="accent2"/>
            </a:solidFill>
          </a:endParaRPr>
        </a:p>
      </dgm:t>
    </dgm:pt>
    <dgm:pt modelId="{0BC35381-AE53-4F14-9E7F-2358C15E575E}" type="parTrans" cxnId="{C8C19483-33C1-41D8-BFC8-207E15014155}">
      <dgm:prSet/>
      <dgm:spPr/>
      <dgm:t>
        <a:bodyPr/>
        <a:lstStyle/>
        <a:p>
          <a:endParaRPr lang="en-US"/>
        </a:p>
      </dgm:t>
    </dgm:pt>
    <dgm:pt modelId="{EA58F320-227F-49FF-B167-5A584ECE49E7}" type="sibTrans" cxnId="{C8C19483-33C1-41D8-BFC8-207E15014155}">
      <dgm:prSet/>
      <dgm:spPr/>
      <dgm:t>
        <a:bodyPr/>
        <a:lstStyle/>
        <a:p>
          <a:endParaRPr lang="en-US"/>
        </a:p>
      </dgm:t>
    </dgm:pt>
    <dgm:pt modelId="{098FC4B5-91EC-4CEF-97FC-26F3C9650A76}">
      <dgm:prSet/>
      <dgm:spPr/>
      <dgm:t>
        <a:bodyPr/>
        <a:lstStyle/>
        <a:p>
          <a:pPr rtl="1"/>
          <a:r>
            <a:rPr lang="fa-IR" smtClean="0"/>
            <a:t>مزاحم را می توان به سه دسته تقسیم کرد:</a:t>
          </a:r>
          <a:endParaRPr lang="fa-IR"/>
        </a:p>
      </dgm:t>
    </dgm:pt>
    <dgm:pt modelId="{A9BDD812-F626-4E5E-9358-6E8C07EAB211}" type="parTrans" cxnId="{B77F2D32-7304-4B07-ABFB-1F6794D4494E}">
      <dgm:prSet/>
      <dgm:spPr/>
      <dgm:t>
        <a:bodyPr/>
        <a:lstStyle/>
        <a:p>
          <a:endParaRPr lang="en-US"/>
        </a:p>
      </dgm:t>
    </dgm:pt>
    <dgm:pt modelId="{CDA5E8F4-4C12-4984-9907-91852997DF8A}" type="sibTrans" cxnId="{B77F2D32-7304-4B07-ABFB-1F6794D4494E}">
      <dgm:prSet/>
      <dgm:spPr/>
      <dgm:t>
        <a:bodyPr/>
        <a:lstStyle/>
        <a:p>
          <a:endParaRPr lang="en-US"/>
        </a:p>
      </dgm:t>
    </dgm:pt>
    <dgm:pt modelId="{23B45523-570B-401D-807E-E1D2ABFBC2B9}">
      <dgm:prSet/>
      <dgm:spPr/>
      <dgm:t>
        <a:bodyPr/>
        <a:lstStyle/>
        <a:p>
          <a:pPr rtl="1"/>
          <a:r>
            <a:rPr lang="fa-IR" dirty="0" smtClean="0"/>
            <a:t>1-بیرونی</a:t>
          </a:r>
          <a:endParaRPr lang="fa-IR" dirty="0"/>
        </a:p>
      </dgm:t>
    </dgm:pt>
    <dgm:pt modelId="{559A1E1E-D513-47CE-BA9D-7085BF2D4F27}" type="parTrans" cxnId="{39A67EE3-852B-46AC-A9CC-D75039EFF7D0}">
      <dgm:prSet/>
      <dgm:spPr/>
      <dgm:t>
        <a:bodyPr/>
        <a:lstStyle/>
        <a:p>
          <a:endParaRPr lang="en-US"/>
        </a:p>
      </dgm:t>
    </dgm:pt>
    <dgm:pt modelId="{20FAAD99-A502-48C3-A19D-DC39A94AF817}" type="sibTrans" cxnId="{39A67EE3-852B-46AC-A9CC-D75039EFF7D0}">
      <dgm:prSet/>
      <dgm:spPr/>
      <dgm:t>
        <a:bodyPr/>
        <a:lstStyle/>
        <a:p>
          <a:endParaRPr lang="en-US"/>
        </a:p>
      </dgm:t>
    </dgm:pt>
    <dgm:pt modelId="{40B00D82-CE06-4E1C-94D0-A544A46987E9}">
      <dgm:prSet/>
      <dgm:spPr/>
      <dgm:t>
        <a:bodyPr/>
        <a:lstStyle/>
        <a:p>
          <a:pPr rtl="1"/>
          <a:r>
            <a:rPr lang="fa-IR" dirty="0" smtClean="0"/>
            <a:t>2-</a:t>
          </a:r>
        </a:p>
        <a:p>
          <a:pPr rtl="1"/>
          <a:r>
            <a:rPr lang="fa-IR" dirty="0" smtClean="0"/>
            <a:t>ذهنی </a:t>
          </a:r>
          <a:endParaRPr lang="fa-IR" dirty="0"/>
        </a:p>
      </dgm:t>
    </dgm:pt>
    <dgm:pt modelId="{03883A08-FC5F-4C68-8DF7-9C35A6BE57DB}" type="parTrans" cxnId="{BA741F99-2260-49A6-B6DA-91851E6A0412}">
      <dgm:prSet/>
      <dgm:spPr/>
      <dgm:t>
        <a:bodyPr/>
        <a:lstStyle/>
        <a:p>
          <a:endParaRPr lang="en-US"/>
        </a:p>
      </dgm:t>
    </dgm:pt>
    <dgm:pt modelId="{F80406DD-0212-450C-BBC9-21ED5B754E89}" type="sibTrans" cxnId="{BA741F99-2260-49A6-B6DA-91851E6A0412}">
      <dgm:prSet/>
      <dgm:spPr/>
      <dgm:t>
        <a:bodyPr/>
        <a:lstStyle/>
        <a:p>
          <a:endParaRPr lang="en-US"/>
        </a:p>
      </dgm:t>
    </dgm:pt>
    <dgm:pt modelId="{43B3FBEB-D9B2-4D87-B676-B6AACE6E1A79}">
      <dgm:prSet/>
      <dgm:spPr/>
      <dgm:t>
        <a:bodyPr/>
        <a:lstStyle/>
        <a:p>
          <a:pPr rtl="1"/>
          <a:r>
            <a:rPr lang="fa-IR" dirty="0" smtClean="0"/>
            <a:t>3-</a:t>
          </a:r>
        </a:p>
        <a:p>
          <a:pPr rtl="1"/>
          <a:r>
            <a:rPr lang="fa-IR" dirty="0" smtClean="0"/>
            <a:t>رفتاری</a:t>
          </a:r>
          <a:endParaRPr lang="fa-IR" dirty="0"/>
        </a:p>
      </dgm:t>
    </dgm:pt>
    <dgm:pt modelId="{A2224B6D-A29D-4BE0-80D1-31AF18F52296}" type="parTrans" cxnId="{DA0D22D0-DBE5-475E-83AD-747176331E22}">
      <dgm:prSet/>
      <dgm:spPr/>
      <dgm:t>
        <a:bodyPr/>
        <a:lstStyle/>
        <a:p>
          <a:endParaRPr lang="en-US"/>
        </a:p>
      </dgm:t>
    </dgm:pt>
    <dgm:pt modelId="{15BC6D79-AB88-4F75-B3FC-724D04A4E478}" type="sibTrans" cxnId="{DA0D22D0-DBE5-475E-83AD-747176331E22}">
      <dgm:prSet/>
      <dgm:spPr/>
      <dgm:t>
        <a:bodyPr/>
        <a:lstStyle/>
        <a:p>
          <a:endParaRPr lang="en-US"/>
        </a:p>
      </dgm:t>
    </dgm:pt>
    <dgm:pt modelId="{C918DBA2-C1AC-4B0B-98DD-E75A37E70B8D}" type="pres">
      <dgm:prSet presAssocID="{B7A39053-12BE-4EDD-9ED9-F5FA7017DBB0}" presName="CompostProcess" presStyleCnt="0">
        <dgm:presLayoutVars>
          <dgm:dir/>
          <dgm:resizeHandles val="exact"/>
        </dgm:presLayoutVars>
      </dgm:prSet>
      <dgm:spPr/>
      <dgm:t>
        <a:bodyPr/>
        <a:lstStyle/>
        <a:p>
          <a:endParaRPr lang="en-US"/>
        </a:p>
      </dgm:t>
    </dgm:pt>
    <dgm:pt modelId="{9E9CA661-A9F3-4824-877D-5C198D415B93}" type="pres">
      <dgm:prSet presAssocID="{B7A39053-12BE-4EDD-9ED9-F5FA7017DBB0}" presName="arrow" presStyleLbl="bgShp" presStyleIdx="0" presStyleCnt="1" custScaleX="117647" custLinFactNeighborX="2273" custLinFactNeighborY="-832"/>
      <dgm:spPr/>
    </dgm:pt>
    <dgm:pt modelId="{B41AEB81-1A74-4284-BF44-AD75B4BF1A50}" type="pres">
      <dgm:prSet presAssocID="{B7A39053-12BE-4EDD-9ED9-F5FA7017DBB0}" presName="linearProcess" presStyleCnt="0"/>
      <dgm:spPr/>
    </dgm:pt>
    <dgm:pt modelId="{50A3FD87-CBBC-4F85-A19A-1A2CEEB7CB53}" type="pres">
      <dgm:prSet presAssocID="{692F3480-5A31-4940-B6DF-B1C2A4B89270}" presName="textNode" presStyleLbl="node1" presStyleIdx="0" presStyleCnt="5" custScaleX="164088" custScaleY="250000">
        <dgm:presLayoutVars>
          <dgm:bulletEnabled val="1"/>
        </dgm:presLayoutVars>
      </dgm:prSet>
      <dgm:spPr/>
      <dgm:t>
        <a:bodyPr/>
        <a:lstStyle/>
        <a:p>
          <a:endParaRPr lang="en-US"/>
        </a:p>
      </dgm:t>
    </dgm:pt>
    <dgm:pt modelId="{556B9DCC-3763-4EF0-A5BA-0155E01F952F}" type="pres">
      <dgm:prSet presAssocID="{EA58F320-227F-49FF-B167-5A584ECE49E7}" presName="sibTrans" presStyleCnt="0"/>
      <dgm:spPr/>
    </dgm:pt>
    <dgm:pt modelId="{901EC05D-F27D-4D0F-AEAB-C1C7937EC002}" type="pres">
      <dgm:prSet presAssocID="{098FC4B5-91EC-4CEF-97FC-26F3C9650A76}" presName="textNode" presStyleLbl="node1" presStyleIdx="1" presStyleCnt="5" custScaleY="198498">
        <dgm:presLayoutVars>
          <dgm:bulletEnabled val="1"/>
        </dgm:presLayoutVars>
      </dgm:prSet>
      <dgm:spPr/>
      <dgm:t>
        <a:bodyPr/>
        <a:lstStyle/>
        <a:p>
          <a:endParaRPr lang="en-US"/>
        </a:p>
      </dgm:t>
    </dgm:pt>
    <dgm:pt modelId="{E7FA9C4C-3947-45DC-B641-204090D4D918}" type="pres">
      <dgm:prSet presAssocID="{CDA5E8F4-4C12-4984-9907-91852997DF8A}" presName="sibTrans" presStyleCnt="0"/>
      <dgm:spPr/>
    </dgm:pt>
    <dgm:pt modelId="{9AF06C5A-4290-4C3B-BD3B-96ADEB174615}" type="pres">
      <dgm:prSet presAssocID="{23B45523-570B-401D-807E-E1D2ABFBC2B9}" presName="textNode" presStyleLbl="node1" presStyleIdx="2" presStyleCnt="5">
        <dgm:presLayoutVars>
          <dgm:bulletEnabled val="1"/>
        </dgm:presLayoutVars>
      </dgm:prSet>
      <dgm:spPr/>
      <dgm:t>
        <a:bodyPr/>
        <a:lstStyle/>
        <a:p>
          <a:endParaRPr lang="en-US"/>
        </a:p>
      </dgm:t>
    </dgm:pt>
    <dgm:pt modelId="{F8C23985-9CD3-45FB-9729-3B39D9C5CC5F}" type="pres">
      <dgm:prSet presAssocID="{20FAAD99-A502-48C3-A19D-DC39A94AF817}" presName="sibTrans" presStyleCnt="0"/>
      <dgm:spPr/>
    </dgm:pt>
    <dgm:pt modelId="{75264CFE-5786-466C-96C3-CCAA80BDCE71}" type="pres">
      <dgm:prSet presAssocID="{40B00D82-CE06-4E1C-94D0-A544A46987E9}" presName="textNode" presStyleLbl="node1" presStyleIdx="3" presStyleCnt="5">
        <dgm:presLayoutVars>
          <dgm:bulletEnabled val="1"/>
        </dgm:presLayoutVars>
      </dgm:prSet>
      <dgm:spPr/>
      <dgm:t>
        <a:bodyPr/>
        <a:lstStyle/>
        <a:p>
          <a:endParaRPr lang="en-US"/>
        </a:p>
      </dgm:t>
    </dgm:pt>
    <dgm:pt modelId="{3284319D-A4A0-4B71-B3D3-83F22A5CC3CE}" type="pres">
      <dgm:prSet presAssocID="{F80406DD-0212-450C-BBC9-21ED5B754E89}" presName="sibTrans" presStyleCnt="0"/>
      <dgm:spPr/>
    </dgm:pt>
    <dgm:pt modelId="{AC2D5052-BE96-4615-8F03-898610E2A3DA}" type="pres">
      <dgm:prSet presAssocID="{43B3FBEB-D9B2-4D87-B676-B6AACE6E1A79}" presName="textNode" presStyleLbl="node1" presStyleIdx="4" presStyleCnt="5">
        <dgm:presLayoutVars>
          <dgm:bulletEnabled val="1"/>
        </dgm:presLayoutVars>
      </dgm:prSet>
      <dgm:spPr/>
      <dgm:t>
        <a:bodyPr/>
        <a:lstStyle/>
        <a:p>
          <a:endParaRPr lang="en-US"/>
        </a:p>
      </dgm:t>
    </dgm:pt>
  </dgm:ptLst>
  <dgm:cxnLst>
    <dgm:cxn modelId="{39A67EE3-852B-46AC-A9CC-D75039EFF7D0}" srcId="{B7A39053-12BE-4EDD-9ED9-F5FA7017DBB0}" destId="{23B45523-570B-401D-807E-E1D2ABFBC2B9}" srcOrd="2" destOrd="0" parTransId="{559A1E1E-D513-47CE-BA9D-7085BF2D4F27}" sibTransId="{20FAAD99-A502-48C3-A19D-DC39A94AF817}"/>
    <dgm:cxn modelId="{BA741F99-2260-49A6-B6DA-91851E6A0412}" srcId="{B7A39053-12BE-4EDD-9ED9-F5FA7017DBB0}" destId="{40B00D82-CE06-4E1C-94D0-A544A46987E9}" srcOrd="3" destOrd="0" parTransId="{03883A08-FC5F-4C68-8DF7-9C35A6BE57DB}" sibTransId="{F80406DD-0212-450C-BBC9-21ED5B754E89}"/>
    <dgm:cxn modelId="{9492A01E-A666-46AF-BA03-4566E1331A00}" type="presOf" srcId="{43B3FBEB-D9B2-4D87-B676-B6AACE6E1A79}" destId="{AC2D5052-BE96-4615-8F03-898610E2A3DA}" srcOrd="0" destOrd="0" presId="urn:microsoft.com/office/officeart/2005/8/layout/hProcess9"/>
    <dgm:cxn modelId="{5452D185-2755-4042-999B-482E15CD3E73}" type="presOf" srcId="{692F3480-5A31-4940-B6DF-B1C2A4B89270}" destId="{50A3FD87-CBBC-4F85-A19A-1A2CEEB7CB53}" srcOrd="0" destOrd="0" presId="urn:microsoft.com/office/officeart/2005/8/layout/hProcess9"/>
    <dgm:cxn modelId="{22A51F4E-4D41-44AE-83D3-3B5CD41978A8}" type="presOf" srcId="{40B00D82-CE06-4E1C-94D0-A544A46987E9}" destId="{75264CFE-5786-466C-96C3-CCAA80BDCE71}" srcOrd="0" destOrd="0" presId="urn:microsoft.com/office/officeart/2005/8/layout/hProcess9"/>
    <dgm:cxn modelId="{FDC37F0D-EFD4-41C8-AE7D-DDED46E93972}" type="presOf" srcId="{23B45523-570B-401D-807E-E1D2ABFBC2B9}" destId="{9AF06C5A-4290-4C3B-BD3B-96ADEB174615}" srcOrd="0" destOrd="0" presId="urn:microsoft.com/office/officeart/2005/8/layout/hProcess9"/>
    <dgm:cxn modelId="{BDB2B6F1-9853-4CBA-BF90-9000AAE81F54}" type="presOf" srcId="{098FC4B5-91EC-4CEF-97FC-26F3C9650A76}" destId="{901EC05D-F27D-4D0F-AEAB-C1C7937EC002}" srcOrd="0" destOrd="0" presId="urn:microsoft.com/office/officeart/2005/8/layout/hProcess9"/>
    <dgm:cxn modelId="{B77F2D32-7304-4B07-ABFB-1F6794D4494E}" srcId="{B7A39053-12BE-4EDD-9ED9-F5FA7017DBB0}" destId="{098FC4B5-91EC-4CEF-97FC-26F3C9650A76}" srcOrd="1" destOrd="0" parTransId="{A9BDD812-F626-4E5E-9358-6E8C07EAB211}" sibTransId="{CDA5E8F4-4C12-4984-9907-91852997DF8A}"/>
    <dgm:cxn modelId="{C8C19483-33C1-41D8-BFC8-207E15014155}" srcId="{B7A39053-12BE-4EDD-9ED9-F5FA7017DBB0}" destId="{692F3480-5A31-4940-B6DF-B1C2A4B89270}" srcOrd="0" destOrd="0" parTransId="{0BC35381-AE53-4F14-9E7F-2358C15E575E}" sibTransId="{EA58F320-227F-49FF-B167-5A584ECE49E7}"/>
    <dgm:cxn modelId="{DA0D22D0-DBE5-475E-83AD-747176331E22}" srcId="{B7A39053-12BE-4EDD-9ED9-F5FA7017DBB0}" destId="{43B3FBEB-D9B2-4D87-B676-B6AACE6E1A79}" srcOrd="4" destOrd="0" parTransId="{A2224B6D-A29D-4BE0-80D1-31AF18F52296}" sibTransId="{15BC6D79-AB88-4F75-B3FC-724D04A4E478}"/>
    <dgm:cxn modelId="{13BBFBA1-40CA-4AB5-95CD-9A8AC20FA43A}" type="presOf" srcId="{B7A39053-12BE-4EDD-9ED9-F5FA7017DBB0}" destId="{C918DBA2-C1AC-4B0B-98DD-E75A37E70B8D}" srcOrd="0" destOrd="0" presId="urn:microsoft.com/office/officeart/2005/8/layout/hProcess9"/>
    <dgm:cxn modelId="{C3D2C6C5-037C-4907-80BE-E37CBA220882}" type="presParOf" srcId="{C918DBA2-C1AC-4B0B-98DD-E75A37E70B8D}" destId="{9E9CA661-A9F3-4824-877D-5C198D415B93}" srcOrd="0" destOrd="0" presId="urn:microsoft.com/office/officeart/2005/8/layout/hProcess9"/>
    <dgm:cxn modelId="{F65AD703-5066-4BDC-8D29-601D78A233A4}" type="presParOf" srcId="{C918DBA2-C1AC-4B0B-98DD-E75A37E70B8D}" destId="{B41AEB81-1A74-4284-BF44-AD75B4BF1A50}" srcOrd="1" destOrd="0" presId="urn:microsoft.com/office/officeart/2005/8/layout/hProcess9"/>
    <dgm:cxn modelId="{E36BBA50-A63B-4C30-9068-46F23C1620AE}" type="presParOf" srcId="{B41AEB81-1A74-4284-BF44-AD75B4BF1A50}" destId="{50A3FD87-CBBC-4F85-A19A-1A2CEEB7CB53}" srcOrd="0" destOrd="0" presId="urn:microsoft.com/office/officeart/2005/8/layout/hProcess9"/>
    <dgm:cxn modelId="{DC00E67B-5A43-4021-AC52-58B42620C07D}" type="presParOf" srcId="{B41AEB81-1A74-4284-BF44-AD75B4BF1A50}" destId="{556B9DCC-3763-4EF0-A5BA-0155E01F952F}" srcOrd="1" destOrd="0" presId="urn:microsoft.com/office/officeart/2005/8/layout/hProcess9"/>
    <dgm:cxn modelId="{999B2678-D890-4FB0-9782-A39F8369595B}" type="presParOf" srcId="{B41AEB81-1A74-4284-BF44-AD75B4BF1A50}" destId="{901EC05D-F27D-4D0F-AEAB-C1C7937EC002}" srcOrd="2" destOrd="0" presId="urn:microsoft.com/office/officeart/2005/8/layout/hProcess9"/>
    <dgm:cxn modelId="{857A9A7C-BA52-41D0-BDDE-84D31DAA742B}" type="presParOf" srcId="{B41AEB81-1A74-4284-BF44-AD75B4BF1A50}" destId="{E7FA9C4C-3947-45DC-B641-204090D4D918}" srcOrd="3" destOrd="0" presId="urn:microsoft.com/office/officeart/2005/8/layout/hProcess9"/>
    <dgm:cxn modelId="{5B6D71A7-233C-4BAC-92ED-C0F69B678282}" type="presParOf" srcId="{B41AEB81-1A74-4284-BF44-AD75B4BF1A50}" destId="{9AF06C5A-4290-4C3B-BD3B-96ADEB174615}" srcOrd="4" destOrd="0" presId="urn:microsoft.com/office/officeart/2005/8/layout/hProcess9"/>
    <dgm:cxn modelId="{2A85DD3A-E533-4AA6-8C29-EC0302DC6E43}" type="presParOf" srcId="{B41AEB81-1A74-4284-BF44-AD75B4BF1A50}" destId="{F8C23985-9CD3-45FB-9729-3B39D9C5CC5F}" srcOrd="5" destOrd="0" presId="urn:microsoft.com/office/officeart/2005/8/layout/hProcess9"/>
    <dgm:cxn modelId="{BB8F2E6F-D15F-43BB-B646-5E9299DF9B2C}" type="presParOf" srcId="{B41AEB81-1A74-4284-BF44-AD75B4BF1A50}" destId="{75264CFE-5786-466C-96C3-CCAA80BDCE71}" srcOrd="6" destOrd="0" presId="urn:microsoft.com/office/officeart/2005/8/layout/hProcess9"/>
    <dgm:cxn modelId="{DA435592-3861-495E-A1DD-D40F50ECF285}" type="presParOf" srcId="{B41AEB81-1A74-4284-BF44-AD75B4BF1A50}" destId="{3284319D-A4A0-4B71-B3D3-83F22A5CC3CE}" srcOrd="7" destOrd="0" presId="urn:microsoft.com/office/officeart/2005/8/layout/hProcess9"/>
    <dgm:cxn modelId="{EEF6F5C0-B152-4AFC-820E-BC0AEE170478}" type="presParOf" srcId="{B41AEB81-1A74-4284-BF44-AD75B4BF1A50}" destId="{AC2D5052-BE96-4615-8F03-898610E2A3DA}"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D98E5559-8BA6-4CEB-B814-E920F1F99D7F}"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31A15954-3913-4999-AEDF-46AD0049DD7A}">
      <dgm:prSet custT="1"/>
      <dgm:spPr/>
      <dgm:t>
        <a:bodyPr/>
        <a:lstStyle/>
        <a:p>
          <a:pPr algn="ctr" rtl="1"/>
          <a:r>
            <a:rPr lang="fa-IR" sz="3600" dirty="0" smtClean="0">
              <a:solidFill>
                <a:schemeClr val="accent2"/>
              </a:solidFill>
            </a:rPr>
            <a:t>«ما با دو گوش و یک دهان به دنیا آمده ایم»</a:t>
          </a:r>
          <a:endParaRPr lang="fa-IR" sz="3600" dirty="0">
            <a:solidFill>
              <a:schemeClr val="accent2"/>
            </a:solidFill>
          </a:endParaRPr>
        </a:p>
      </dgm:t>
    </dgm:pt>
    <dgm:pt modelId="{5EDADAA3-FA95-4415-B3F1-729C6E918D97}" type="parTrans" cxnId="{1DE10BD0-0C41-44E1-A92F-5B3AD8312914}">
      <dgm:prSet/>
      <dgm:spPr/>
      <dgm:t>
        <a:bodyPr/>
        <a:lstStyle/>
        <a:p>
          <a:endParaRPr lang="en-US"/>
        </a:p>
      </dgm:t>
    </dgm:pt>
    <dgm:pt modelId="{70387EDA-B247-4FC3-A6BB-D5803EAF8591}" type="sibTrans" cxnId="{1DE10BD0-0C41-44E1-A92F-5B3AD8312914}">
      <dgm:prSet/>
      <dgm:spPr/>
      <dgm:t>
        <a:bodyPr/>
        <a:lstStyle/>
        <a:p>
          <a:endParaRPr lang="en-US"/>
        </a:p>
      </dgm:t>
    </dgm:pt>
    <dgm:pt modelId="{66466FC4-4138-4859-946F-3262C9A98760}">
      <dgm:prSet/>
      <dgm:spPr/>
      <dgm:t>
        <a:bodyPr/>
        <a:lstStyle/>
        <a:p>
          <a:pPr rtl="1"/>
          <a:r>
            <a:rPr lang="fa-IR" smtClean="0"/>
            <a:t>برای انجام یک گفتگوی مؤثر با همسر خود، ابتدا باید گوش دادن را یاد بگیرید. برای گوش دادن به صحبت های همسرتان زمان بگذارید، صبر کنید و از ارائه نظر و راه حل هنگام گوش دادن خودداری نمایید. اگر احساس می کنید از قبل پاسخ های خود را آماده کرده اید، هنگام شنیدن تمایل به تلافی کردن دارید و یا صرفاً درست یا غلط بودن حرف های همسرتان را می سنجید، یعنی درست گوش نکرده اید. هنر گوش دادن شاهراه تعمیق صمیمیت و حل مشکلات ارتباطی است. ازاین رو مهارت در گوش دادن، سنگ بنای حل مشکلات در هر نوع رابطه پایداری است.</a:t>
          </a:r>
          <a:endParaRPr lang="fa-IR"/>
        </a:p>
      </dgm:t>
    </dgm:pt>
    <dgm:pt modelId="{5E54DB91-B20E-4836-B781-984DB08F6544}" type="parTrans" cxnId="{1911A9A6-C48B-4356-8F67-8ABDB8523F72}">
      <dgm:prSet/>
      <dgm:spPr/>
      <dgm:t>
        <a:bodyPr/>
        <a:lstStyle/>
        <a:p>
          <a:endParaRPr lang="en-US"/>
        </a:p>
      </dgm:t>
    </dgm:pt>
    <dgm:pt modelId="{B69512F6-C66A-4807-B097-95D117C9ABE2}" type="sibTrans" cxnId="{1911A9A6-C48B-4356-8F67-8ABDB8523F72}">
      <dgm:prSet/>
      <dgm:spPr/>
      <dgm:t>
        <a:bodyPr/>
        <a:lstStyle/>
        <a:p>
          <a:endParaRPr lang="en-US"/>
        </a:p>
      </dgm:t>
    </dgm:pt>
    <dgm:pt modelId="{99CB4B57-EE0E-4D55-ABC1-60696F41BBCF}">
      <dgm:prSet/>
      <dgm:spPr/>
      <dgm:t>
        <a:bodyPr/>
        <a:lstStyle/>
        <a:p>
          <a:pPr rtl="1"/>
          <a:r>
            <a:rPr lang="fa-IR" smtClean="0"/>
            <a:t>از علائم گوش دادن فعال، استفاده از زبان بدن است. وقتی اخم می کنید و یا به طرزی مشخص و ناخوشایند چشم از همسر خود برمی گیرید، بدنتان به صدای بلند می گوید که علاقه ای به برقراری ارتباط ندارد. چهره ای باز و گشاده، برقراری تماس چشمی و تکان دادن سر در هنگام گوش دادن نشانه توجه شما است و باعث دلگرمی همسرتان می شود. گاهی لازم است با برگرداندن جملاتی از کلام گوینده به او، ارتباط مؤثر را تسهیل کرد.</a:t>
          </a:r>
          <a:endParaRPr lang="fa-IR"/>
        </a:p>
      </dgm:t>
    </dgm:pt>
    <dgm:pt modelId="{444933AF-7F1D-49D5-998F-2B91163CA69D}" type="parTrans" cxnId="{93DE5D3F-DD70-4F53-8DA4-7C9C826E2F82}">
      <dgm:prSet/>
      <dgm:spPr/>
      <dgm:t>
        <a:bodyPr/>
        <a:lstStyle/>
        <a:p>
          <a:endParaRPr lang="en-US"/>
        </a:p>
      </dgm:t>
    </dgm:pt>
    <dgm:pt modelId="{66527126-9A39-4021-BD29-DD619D070791}" type="sibTrans" cxnId="{93DE5D3F-DD70-4F53-8DA4-7C9C826E2F82}">
      <dgm:prSet/>
      <dgm:spPr/>
      <dgm:t>
        <a:bodyPr/>
        <a:lstStyle/>
        <a:p>
          <a:endParaRPr lang="en-US"/>
        </a:p>
      </dgm:t>
    </dgm:pt>
    <dgm:pt modelId="{6837B3E6-2C37-4A06-BE71-5FF61BF08EB8}" type="pres">
      <dgm:prSet presAssocID="{D98E5559-8BA6-4CEB-B814-E920F1F99D7F}" presName="linear" presStyleCnt="0">
        <dgm:presLayoutVars>
          <dgm:animLvl val="lvl"/>
          <dgm:resizeHandles val="exact"/>
        </dgm:presLayoutVars>
      </dgm:prSet>
      <dgm:spPr/>
      <dgm:t>
        <a:bodyPr/>
        <a:lstStyle/>
        <a:p>
          <a:endParaRPr lang="en-US"/>
        </a:p>
      </dgm:t>
    </dgm:pt>
    <dgm:pt modelId="{0477CC01-88B5-4394-BA48-F7D122BC7EF0}" type="pres">
      <dgm:prSet presAssocID="{31A15954-3913-4999-AEDF-46AD0049DD7A}" presName="parentText" presStyleLbl="node1" presStyleIdx="0" presStyleCnt="3">
        <dgm:presLayoutVars>
          <dgm:chMax val="0"/>
          <dgm:bulletEnabled val="1"/>
        </dgm:presLayoutVars>
      </dgm:prSet>
      <dgm:spPr/>
      <dgm:t>
        <a:bodyPr/>
        <a:lstStyle/>
        <a:p>
          <a:endParaRPr lang="en-US"/>
        </a:p>
      </dgm:t>
    </dgm:pt>
    <dgm:pt modelId="{7AADB12E-35D3-409C-8D2D-AD0C4301F113}" type="pres">
      <dgm:prSet presAssocID="{70387EDA-B247-4FC3-A6BB-D5803EAF8591}" presName="spacer" presStyleCnt="0"/>
      <dgm:spPr/>
    </dgm:pt>
    <dgm:pt modelId="{D5C80856-6B7B-4D6E-80E2-BFDE9B3DF5B3}" type="pres">
      <dgm:prSet presAssocID="{66466FC4-4138-4859-946F-3262C9A98760}" presName="parentText" presStyleLbl="node1" presStyleIdx="1" presStyleCnt="3">
        <dgm:presLayoutVars>
          <dgm:chMax val="0"/>
          <dgm:bulletEnabled val="1"/>
        </dgm:presLayoutVars>
      </dgm:prSet>
      <dgm:spPr/>
      <dgm:t>
        <a:bodyPr/>
        <a:lstStyle/>
        <a:p>
          <a:endParaRPr lang="en-US"/>
        </a:p>
      </dgm:t>
    </dgm:pt>
    <dgm:pt modelId="{80C01EB3-C9E7-48F6-9729-687E1C8D92B6}" type="pres">
      <dgm:prSet presAssocID="{B69512F6-C66A-4807-B097-95D117C9ABE2}" presName="spacer" presStyleCnt="0"/>
      <dgm:spPr/>
    </dgm:pt>
    <dgm:pt modelId="{5D97F643-B6D0-4D55-941E-7041A22F4474}" type="pres">
      <dgm:prSet presAssocID="{99CB4B57-EE0E-4D55-ABC1-60696F41BBCF}" presName="parentText" presStyleLbl="node1" presStyleIdx="2" presStyleCnt="3">
        <dgm:presLayoutVars>
          <dgm:chMax val="0"/>
          <dgm:bulletEnabled val="1"/>
        </dgm:presLayoutVars>
      </dgm:prSet>
      <dgm:spPr/>
      <dgm:t>
        <a:bodyPr/>
        <a:lstStyle/>
        <a:p>
          <a:endParaRPr lang="en-US"/>
        </a:p>
      </dgm:t>
    </dgm:pt>
  </dgm:ptLst>
  <dgm:cxnLst>
    <dgm:cxn modelId="{DC0650AC-1BF5-439C-B814-5CDF81CCA31B}" type="presOf" srcId="{66466FC4-4138-4859-946F-3262C9A98760}" destId="{D5C80856-6B7B-4D6E-80E2-BFDE9B3DF5B3}" srcOrd="0" destOrd="0" presId="urn:microsoft.com/office/officeart/2005/8/layout/vList2"/>
    <dgm:cxn modelId="{1DE10BD0-0C41-44E1-A92F-5B3AD8312914}" srcId="{D98E5559-8BA6-4CEB-B814-E920F1F99D7F}" destId="{31A15954-3913-4999-AEDF-46AD0049DD7A}" srcOrd="0" destOrd="0" parTransId="{5EDADAA3-FA95-4415-B3F1-729C6E918D97}" sibTransId="{70387EDA-B247-4FC3-A6BB-D5803EAF8591}"/>
    <dgm:cxn modelId="{CB6892AA-5F85-4854-8505-1E0DBCDA138E}" type="presOf" srcId="{31A15954-3913-4999-AEDF-46AD0049DD7A}" destId="{0477CC01-88B5-4394-BA48-F7D122BC7EF0}" srcOrd="0" destOrd="0" presId="urn:microsoft.com/office/officeart/2005/8/layout/vList2"/>
    <dgm:cxn modelId="{1911A9A6-C48B-4356-8F67-8ABDB8523F72}" srcId="{D98E5559-8BA6-4CEB-B814-E920F1F99D7F}" destId="{66466FC4-4138-4859-946F-3262C9A98760}" srcOrd="1" destOrd="0" parTransId="{5E54DB91-B20E-4836-B781-984DB08F6544}" sibTransId="{B69512F6-C66A-4807-B097-95D117C9ABE2}"/>
    <dgm:cxn modelId="{4F21DD73-D96B-418C-92A2-9F3AE97A68B4}" type="presOf" srcId="{D98E5559-8BA6-4CEB-B814-E920F1F99D7F}" destId="{6837B3E6-2C37-4A06-BE71-5FF61BF08EB8}" srcOrd="0" destOrd="0" presId="urn:microsoft.com/office/officeart/2005/8/layout/vList2"/>
    <dgm:cxn modelId="{1F699ABD-CE4B-4252-86E7-5A55093901B2}" type="presOf" srcId="{99CB4B57-EE0E-4D55-ABC1-60696F41BBCF}" destId="{5D97F643-B6D0-4D55-941E-7041A22F4474}" srcOrd="0" destOrd="0" presId="urn:microsoft.com/office/officeart/2005/8/layout/vList2"/>
    <dgm:cxn modelId="{93DE5D3F-DD70-4F53-8DA4-7C9C826E2F82}" srcId="{D98E5559-8BA6-4CEB-B814-E920F1F99D7F}" destId="{99CB4B57-EE0E-4D55-ABC1-60696F41BBCF}" srcOrd="2" destOrd="0" parTransId="{444933AF-7F1D-49D5-998F-2B91163CA69D}" sibTransId="{66527126-9A39-4021-BD29-DD619D070791}"/>
    <dgm:cxn modelId="{4BC0B83A-870D-4D19-B78C-B65EE3537AC6}" type="presParOf" srcId="{6837B3E6-2C37-4A06-BE71-5FF61BF08EB8}" destId="{0477CC01-88B5-4394-BA48-F7D122BC7EF0}" srcOrd="0" destOrd="0" presId="urn:microsoft.com/office/officeart/2005/8/layout/vList2"/>
    <dgm:cxn modelId="{6AAEDD58-F3F7-4F25-998F-69AB0A9DAE95}" type="presParOf" srcId="{6837B3E6-2C37-4A06-BE71-5FF61BF08EB8}" destId="{7AADB12E-35D3-409C-8D2D-AD0C4301F113}" srcOrd="1" destOrd="0" presId="urn:microsoft.com/office/officeart/2005/8/layout/vList2"/>
    <dgm:cxn modelId="{6D547062-46BE-4B10-A4FF-A7810539F618}" type="presParOf" srcId="{6837B3E6-2C37-4A06-BE71-5FF61BF08EB8}" destId="{D5C80856-6B7B-4D6E-80E2-BFDE9B3DF5B3}" srcOrd="2" destOrd="0" presId="urn:microsoft.com/office/officeart/2005/8/layout/vList2"/>
    <dgm:cxn modelId="{7EA76AD4-A265-44A9-8309-9EE32BECE987}" type="presParOf" srcId="{6837B3E6-2C37-4A06-BE71-5FF61BF08EB8}" destId="{80C01EB3-C9E7-48F6-9729-687E1C8D92B6}" srcOrd="3" destOrd="0" presId="urn:microsoft.com/office/officeart/2005/8/layout/vList2"/>
    <dgm:cxn modelId="{5CD8284F-8866-4AF5-951A-E26B94C8D7B0}" type="presParOf" srcId="{6837B3E6-2C37-4A06-BE71-5FF61BF08EB8}" destId="{5D97F643-B6D0-4D55-941E-7041A22F4474}"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ED5EBFD3-645E-4066-920F-59A6EEA430F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00C7BA37-5513-4755-924C-E84CDAEC6D60}">
      <dgm:prSet custT="1"/>
      <dgm:spPr/>
      <dgm:t>
        <a:bodyPr/>
        <a:lstStyle/>
        <a:p>
          <a:pPr rtl="1"/>
          <a:r>
            <a:rPr lang="fa-IR" sz="3200" b="1" dirty="0" smtClean="0">
              <a:solidFill>
                <a:schemeClr val="accent2"/>
              </a:solidFill>
            </a:rPr>
            <a:t>زن: </a:t>
          </a:r>
          <a:r>
            <a:rPr lang="fa-IR" sz="3400" dirty="0" smtClean="0"/>
            <a:t>امروز کارهام خیلی زیاد بود باید تا غروب تمومش می کردم، سردرد عجیبی هم داشتم، از اون طرف بچه ها مرتب باهم دعوا می کردند.</a:t>
          </a:r>
          <a:endParaRPr lang="fa-IR" sz="3400" dirty="0"/>
        </a:p>
      </dgm:t>
    </dgm:pt>
    <dgm:pt modelId="{8D622D4C-66D0-4123-9561-526D25EC5879}" type="parTrans" cxnId="{041F5BB0-BD06-4DD8-9FC8-5A159480EF7F}">
      <dgm:prSet/>
      <dgm:spPr/>
      <dgm:t>
        <a:bodyPr/>
        <a:lstStyle/>
        <a:p>
          <a:endParaRPr lang="en-US"/>
        </a:p>
      </dgm:t>
    </dgm:pt>
    <dgm:pt modelId="{CB7A9E1B-0390-4A6C-BDBA-ACA4CD5CE3B1}" type="sibTrans" cxnId="{041F5BB0-BD06-4DD8-9FC8-5A159480EF7F}">
      <dgm:prSet/>
      <dgm:spPr/>
      <dgm:t>
        <a:bodyPr/>
        <a:lstStyle/>
        <a:p>
          <a:endParaRPr lang="en-US"/>
        </a:p>
      </dgm:t>
    </dgm:pt>
    <dgm:pt modelId="{756D5EAE-19EB-414B-A22D-782E83F72630}">
      <dgm:prSet/>
      <dgm:spPr/>
      <dgm:t>
        <a:bodyPr/>
        <a:lstStyle/>
        <a:p>
          <a:pPr rtl="1"/>
          <a:r>
            <a:rPr lang="fa-IR" b="1" dirty="0" smtClean="0">
              <a:solidFill>
                <a:schemeClr val="accent2"/>
              </a:solidFill>
            </a:rPr>
            <a:t>شوهر: </a:t>
          </a:r>
          <a:r>
            <a:rPr lang="fa-IR" dirty="0" smtClean="0"/>
            <a:t>خیلی خسته شدی، روز سختی بوده، اگه می دونستم زودتر میامدم کمکت می کردم.</a:t>
          </a:r>
          <a:endParaRPr lang="fa-IR" dirty="0"/>
        </a:p>
      </dgm:t>
    </dgm:pt>
    <dgm:pt modelId="{38C8A258-E568-45CC-BFC8-DA119A1981F3}" type="parTrans" cxnId="{2282054F-AD8A-4C52-9B3C-6CE956E31212}">
      <dgm:prSet/>
      <dgm:spPr/>
      <dgm:t>
        <a:bodyPr/>
        <a:lstStyle/>
        <a:p>
          <a:endParaRPr lang="en-US"/>
        </a:p>
      </dgm:t>
    </dgm:pt>
    <dgm:pt modelId="{C0DBD637-089F-40DF-9358-BF8B7A49D8C0}" type="sibTrans" cxnId="{2282054F-AD8A-4C52-9B3C-6CE956E31212}">
      <dgm:prSet/>
      <dgm:spPr/>
      <dgm:t>
        <a:bodyPr/>
        <a:lstStyle/>
        <a:p>
          <a:endParaRPr lang="en-US"/>
        </a:p>
      </dgm:t>
    </dgm:pt>
    <dgm:pt modelId="{52510D36-205B-453B-89E1-3020C25AE922}" type="pres">
      <dgm:prSet presAssocID="{ED5EBFD3-645E-4066-920F-59A6EEA430F9}" presName="linear" presStyleCnt="0">
        <dgm:presLayoutVars>
          <dgm:animLvl val="lvl"/>
          <dgm:resizeHandles val="exact"/>
        </dgm:presLayoutVars>
      </dgm:prSet>
      <dgm:spPr/>
      <dgm:t>
        <a:bodyPr/>
        <a:lstStyle/>
        <a:p>
          <a:endParaRPr lang="en-US"/>
        </a:p>
      </dgm:t>
    </dgm:pt>
    <dgm:pt modelId="{BBEA899B-AC1F-4850-918C-EBCD3EAB8DB5}" type="pres">
      <dgm:prSet presAssocID="{00C7BA37-5513-4755-924C-E84CDAEC6D60}" presName="parentText" presStyleLbl="node1" presStyleIdx="0" presStyleCnt="2">
        <dgm:presLayoutVars>
          <dgm:chMax val="0"/>
          <dgm:bulletEnabled val="1"/>
        </dgm:presLayoutVars>
      </dgm:prSet>
      <dgm:spPr/>
      <dgm:t>
        <a:bodyPr/>
        <a:lstStyle/>
        <a:p>
          <a:endParaRPr lang="en-US"/>
        </a:p>
      </dgm:t>
    </dgm:pt>
    <dgm:pt modelId="{67D250FF-8E27-4E39-BC6D-D9FF37ADAC40}" type="pres">
      <dgm:prSet presAssocID="{CB7A9E1B-0390-4A6C-BDBA-ACA4CD5CE3B1}" presName="spacer" presStyleCnt="0"/>
      <dgm:spPr/>
    </dgm:pt>
    <dgm:pt modelId="{CC3623DB-69BD-4D7E-BB56-398E458A39F5}" type="pres">
      <dgm:prSet presAssocID="{756D5EAE-19EB-414B-A22D-782E83F72630}" presName="parentText" presStyleLbl="node1" presStyleIdx="1" presStyleCnt="2">
        <dgm:presLayoutVars>
          <dgm:chMax val="0"/>
          <dgm:bulletEnabled val="1"/>
        </dgm:presLayoutVars>
      </dgm:prSet>
      <dgm:spPr/>
      <dgm:t>
        <a:bodyPr/>
        <a:lstStyle/>
        <a:p>
          <a:endParaRPr lang="en-US"/>
        </a:p>
      </dgm:t>
    </dgm:pt>
  </dgm:ptLst>
  <dgm:cxnLst>
    <dgm:cxn modelId="{2282054F-AD8A-4C52-9B3C-6CE956E31212}" srcId="{ED5EBFD3-645E-4066-920F-59A6EEA430F9}" destId="{756D5EAE-19EB-414B-A22D-782E83F72630}" srcOrd="1" destOrd="0" parTransId="{38C8A258-E568-45CC-BFC8-DA119A1981F3}" sibTransId="{C0DBD637-089F-40DF-9358-BF8B7A49D8C0}"/>
    <dgm:cxn modelId="{041F5BB0-BD06-4DD8-9FC8-5A159480EF7F}" srcId="{ED5EBFD3-645E-4066-920F-59A6EEA430F9}" destId="{00C7BA37-5513-4755-924C-E84CDAEC6D60}" srcOrd="0" destOrd="0" parTransId="{8D622D4C-66D0-4123-9561-526D25EC5879}" sibTransId="{CB7A9E1B-0390-4A6C-BDBA-ACA4CD5CE3B1}"/>
    <dgm:cxn modelId="{A7FF07FC-0262-4E00-A430-766BFFD7E83E}" type="presOf" srcId="{00C7BA37-5513-4755-924C-E84CDAEC6D60}" destId="{BBEA899B-AC1F-4850-918C-EBCD3EAB8DB5}" srcOrd="0" destOrd="0" presId="urn:microsoft.com/office/officeart/2005/8/layout/vList2"/>
    <dgm:cxn modelId="{E856A530-40D7-4312-A2AC-D9FF8A5C9178}" type="presOf" srcId="{756D5EAE-19EB-414B-A22D-782E83F72630}" destId="{CC3623DB-69BD-4D7E-BB56-398E458A39F5}" srcOrd="0" destOrd="0" presId="urn:microsoft.com/office/officeart/2005/8/layout/vList2"/>
    <dgm:cxn modelId="{78A00452-1D03-4B51-A753-96FAB8EED587}" type="presOf" srcId="{ED5EBFD3-645E-4066-920F-59A6EEA430F9}" destId="{52510D36-205B-453B-89E1-3020C25AE922}" srcOrd="0" destOrd="0" presId="urn:microsoft.com/office/officeart/2005/8/layout/vList2"/>
    <dgm:cxn modelId="{41E585FC-79F0-472B-85BA-154B2D5AF39B}" type="presParOf" srcId="{52510D36-205B-453B-89E1-3020C25AE922}" destId="{BBEA899B-AC1F-4850-918C-EBCD3EAB8DB5}" srcOrd="0" destOrd="0" presId="urn:microsoft.com/office/officeart/2005/8/layout/vList2"/>
    <dgm:cxn modelId="{A26CFA34-7C07-40A7-8039-D21FE03D1231}" type="presParOf" srcId="{52510D36-205B-453B-89E1-3020C25AE922}" destId="{67D250FF-8E27-4E39-BC6D-D9FF37ADAC40}" srcOrd="1" destOrd="0" presId="urn:microsoft.com/office/officeart/2005/8/layout/vList2"/>
    <dgm:cxn modelId="{886B9228-BC88-48B1-879B-7BA591C01385}" type="presParOf" srcId="{52510D36-205B-453B-89E1-3020C25AE922}" destId="{CC3623DB-69BD-4D7E-BB56-398E458A39F5}"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759BDE0F-8336-4CFC-9973-BEAF8EB0B1D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A27BAD9-8241-49D4-A84E-B84F1535637C}">
      <dgm:prSet/>
      <dgm:spPr/>
      <dgm:t>
        <a:bodyPr/>
        <a:lstStyle/>
        <a:p>
          <a:pPr rtl="1"/>
          <a:r>
            <a:rPr lang="fa-IR" dirty="0" smtClean="0"/>
            <a:t>. سازگاری توانایی منطبق شدن ما با شرایط سخت به گونه ای است که از دل این سختی ها اتفاقات خوشایندی برای خود و همسرمان خلق کنیم.</a:t>
          </a:r>
          <a:endParaRPr lang="fa-IR" dirty="0"/>
        </a:p>
      </dgm:t>
    </dgm:pt>
    <dgm:pt modelId="{0456791F-626F-4683-B775-FA345914BD61}" type="parTrans" cxnId="{3B8C0969-E014-40A6-A5D9-0F0E1B141109}">
      <dgm:prSet/>
      <dgm:spPr/>
      <dgm:t>
        <a:bodyPr/>
        <a:lstStyle/>
        <a:p>
          <a:endParaRPr lang="en-US"/>
        </a:p>
      </dgm:t>
    </dgm:pt>
    <dgm:pt modelId="{5D7389E5-B069-456A-AAC0-97FD81CBA1E5}" type="sibTrans" cxnId="{3B8C0969-E014-40A6-A5D9-0F0E1B141109}">
      <dgm:prSet/>
      <dgm:spPr/>
      <dgm:t>
        <a:bodyPr/>
        <a:lstStyle/>
        <a:p>
          <a:endParaRPr lang="en-US"/>
        </a:p>
      </dgm:t>
    </dgm:pt>
    <dgm:pt modelId="{F8A14C1C-0CF1-45D1-99DA-0F572461AAEF}">
      <dgm:prSet/>
      <dgm:spPr/>
      <dgm:t>
        <a:bodyPr/>
        <a:lstStyle/>
        <a:p>
          <a:pPr rtl="1"/>
          <a:r>
            <a:rPr lang="fa-IR" smtClean="0"/>
            <a:t>ظرفیت زوج های موفق برای تغییر و سازگاری، انعطاف پذیری در تصمیم گیری ها و انجام نقش ها و مسئولیت ها، نسبت به سایر زوج ها بیشتراست. زوج های موفق در برخورد با اختلاف هایشان منعطف تر و خلاقانه تر عمل می کنند.</a:t>
          </a:r>
          <a:endParaRPr lang="fa-IR"/>
        </a:p>
      </dgm:t>
    </dgm:pt>
    <dgm:pt modelId="{1B2F5C9A-DC59-4AA9-9DEB-AE134B8C50BD}" type="parTrans" cxnId="{81951127-642E-4D11-A955-1FF750D7CB22}">
      <dgm:prSet/>
      <dgm:spPr/>
      <dgm:t>
        <a:bodyPr/>
        <a:lstStyle/>
        <a:p>
          <a:endParaRPr lang="en-US"/>
        </a:p>
      </dgm:t>
    </dgm:pt>
    <dgm:pt modelId="{B25CEAA3-8A4F-4C7F-90E4-3C939B14654E}" type="sibTrans" cxnId="{81951127-642E-4D11-A955-1FF750D7CB22}">
      <dgm:prSet/>
      <dgm:spPr/>
      <dgm:t>
        <a:bodyPr/>
        <a:lstStyle/>
        <a:p>
          <a:endParaRPr lang="en-US"/>
        </a:p>
      </dgm:t>
    </dgm:pt>
    <dgm:pt modelId="{DD58114B-FC9D-47FF-A600-0DCA143CB76A}">
      <dgm:prSet custT="1"/>
      <dgm:spPr/>
      <dgm:t>
        <a:bodyPr/>
        <a:lstStyle/>
        <a:p>
          <a:pPr algn="ctr" rtl="1"/>
          <a:r>
            <a:rPr lang="fa-IR" sz="2400" dirty="0" smtClean="0">
              <a:solidFill>
                <a:schemeClr val="accent2"/>
              </a:solidFill>
            </a:rPr>
            <a:t>تنش و فشار، بخش جدایی ناپذیر زندگی خانوادگی است.</a:t>
          </a:r>
          <a:endParaRPr lang="fa-IR" sz="2400" dirty="0">
            <a:solidFill>
              <a:schemeClr val="accent2"/>
            </a:solidFill>
          </a:endParaRPr>
        </a:p>
      </dgm:t>
    </dgm:pt>
    <dgm:pt modelId="{2A992E64-C7DD-4049-AAF9-3732D5FB452B}" type="parTrans" cxnId="{152DBC25-64FA-484E-A2D2-4EE9504A7B32}">
      <dgm:prSet/>
      <dgm:spPr/>
      <dgm:t>
        <a:bodyPr/>
        <a:lstStyle/>
        <a:p>
          <a:endParaRPr lang="en-US"/>
        </a:p>
      </dgm:t>
    </dgm:pt>
    <dgm:pt modelId="{F2F16FE6-E56D-49BD-A234-B3F451F52BE2}" type="sibTrans" cxnId="{152DBC25-64FA-484E-A2D2-4EE9504A7B32}">
      <dgm:prSet/>
      <dgm:spPr/>
      <dgm:t>
        <a:bodyPr/>
        <a:lstStyle/>
        <a:p>
          <a:endParaRPr lang="en-US"/>
        </a:p>
      </dgm:t>
    </dgm:pt>
    <dgm:pt modelId="{056D0B73-B7B6-432A-B548-51E86ABE3E5F}">
      <dgm:prSet custT="1"/>
      <dgm:spPr/>
      <dgm:t>
        <a:bodyPr/>
        <a:lstStyle/>
        <a:p>
          <a:r>
            <a:rPr lang="fa-IR" sz="1800" b="1" dirty="0" smtClean="0">
              <a:solidFill>
                <a:schemeClr val="accent2"/>
              </a:solidFill>
            </a:rPr>
            <a:t>سازگاری</a:t>
          </a:r>
          <a:r>
            <a:rPr lang="fa-IR" sz="1800" dirty="0" smtClean="0">
              <a:solidFill>
                <a:schemeClr val="accent2"/>
              </a:solidFill>
            </a:rPr>
            <a:t> عبارت است </a:t>
          </a:r>
          <a:r>
            <a:rPr lang="fa-IR" sz="1800" dirty="0" smtClean="0"/>
            <a:t>از رفتار مفید و مؤثر همسران در مواجهه با مطالبه های زندگی مشترک و پاسخ دادن مناسب به آنها                                                                                   </a:t>
          </a:r>
          <a:endParaRPr lang="en-US" sz="1800" dirty="0"/>
        </a:p>
      </dgm:t>
    </dgm:pt>
    <dgm:pt modelId="{4D676542-527F-42EB-85BB-2A877643823E}" type="parTrans" cxnId="{1978B6BC-DA25-4902-AC1F-D48026EB1D8E}">
      <dgm:prSet/>
      <dgm:spPr/>
      <dgm:t>
        <a:bodyPr/>
        <a:lstStyle/>
        <a:p>
          <a:endParaRPr lang="en-US"/>
        </a:p>
      </dgm:t>
    </dgm:pt>
    <dgm:pt modelId="{39339EA9-7019-44D6-801D-7E676C57FD67}" type="sibTrans" cxnId="{1978B6BC-DA25-4902-AC1F-D48026EB1D8E}">
      <dgm:prSet/>
      <dgm:spPr/>
      <dgm:t>
        <a:bodyPr/>
        <a:lstStyle/>
        <a:p>
          <a:endParaRPr lang="en-US"/>
        </a:p>
      </dgm:t>
    </dgm:pt>
    <dgm:pt modelId="{EFE5CC84-0AB0-44D7-85BC-71655205F7F9}">
      <dgm:prSet/>
      <dgm:spPr/>
      <dgm:t>
        <a:bodyPr/>
        <a:lstStyle/>
        <a:p>
          <a:r>
            <a:rPr lang="fa-IR" dirty="0" smtClean="0"/>
            <a:t>. شخص سازگار تسلیم شرایطی که وجود دارد چه خوب یا بد نیست بلکه به دنبال راه حل خلاقانه ای برای توافق و مهربان ماندن با همسرش است.                                         </a:t>
          </a:r>
          <a:endParaRPr lang="en-US" dirty="0"/>
        </a:p>
      </dgm:t>
    </dgm:pt>
    <dgm:pt modelId="{57AA52EE-E00D-4D76-9322-6B0F16B794AE}" type="parTrans" cxnId="{B676E39F-3A5B-4B81-95F0-F80211A1114A}">
      <dgm:prSet/>
      <dgm:spPr/>
      <dgm:t>
        <a:bodyPr/>
        <a:lstStyle/>
        <a:p>
          <a:endParaRPr lang="en-US"/>
        </a:p>
      </dgm:t>
    </dgm:pt>
    <dgm:pt modelId="{1F6E6953-9E4A-4FBD-A3D8-82A8EAD99801}" type="sibTrans" cxnId="{B676E39F-3A5B-4B81-95F0-F80211A1114A}">
      <dgm:prSet/>
      <dgm:spPr/>
      <dgm:t>
        <a:bodyPr/>
        <a:lstStyle/>
        <a:p>
          <a:endParaRPr lang="en-US"/>
        </a:p>
      </dgm:t>
    </dgm:pt>
    <dgm:pt modelId="{F542BD52-B35C-4C85-AB3E-D6ACD450DB3A}" type="pres">
      <dgm:prSet presAssocID="{759BDE0F-8336-4CFC-9973-BEAF8EB0B1DF}" presName="linear" presStyleCnt="0">
        <dgm:presLayoutVars>
          <dgm:animLvl val="lvl"/>
          <dgm:resizeHandles val="exact"/>
        </dgm:presLayoutVars>
      </dgm:prSet>
      <dgm:spPr/>
      <dgm:t>
        <a:bodyPr/>
        <a:lstStyle/>
        <a:p>
          <a:endParaRPr lang="en-US"/>
        </a:p>
      </dgm:t>
    </dgm:pt>
    <dgm:pt modelId="{B5B5B2B2-079F-4C14-A546-93D97A6DC2C0}" type="pres">
      <dgm:prSet presAssocID="{DD58114B-FC9D-47FF-A600-0DCA143CB76A}" presName="parentText" presStyleLbl="node1" presStyleIdx="0" presStyleCnt="5" custScaleY="136647">
        <dgm:presLayoutVars>
          <dgm:chMax val="0"/>
          <dgm:bulletEnabled val="1"/>
        </dgm:presLayoutVars>
      </dgm:prSet>
      <dgm:spPr/>
      <dgm:t>
        <a:bodyPr/>
        <a:lstStyle/>
        <a:p>
          <a:endParaRPr lang="en-US"/>
        </a:p>
      </dgm:t>
    </dgm:pt>
    <dgm:pt modelId="{B7506F79-7538-4C4C-A7FC-5462F88CBD2D}" type="pres">
      <dgm:prSet presAssocID="{F2F16FE6-E56D-49BD-A234-B3F451F52BE2}" presName="spacer" presStyleCnt="0"/>
      <dgm:spPr/>
    </dgm:pt>
    <dgm:pt modelId="{DB531DE6-3899-4607-A093-F17C5F393C48}" type="pres">
      <dgm:prSet presAssocID="{056D0B73-B7B6-432A-B548-51E86ABE3E5F}" presName="parentText" presStyleLbl="node1" presStyleIdx="1" presStyleCnt="5">
        <dgm:presLayoutVars>
          <dgm:chMax val="0"/>
          <dgm:bulletEnabled val="1"/>
        </dgm:presLayoutVars>
      </dgm:prSet>
      <dgm:spPr/>
      <dgm:t>
        <a:bodyPr/>
        <a:lstStyle/>
        <a:p>
          <a:endParaRPr lang="en-US"/>
        </a:p>
      </dgm:t>
    </dgm:pt>
    <dgm:pt modelId="{0D036F89-B437-45C0-900E-978A4FB37505}" type="pres">
      <dgm:prSet presAssocID="{39339EA9-7019-44D6-801D-7E676C57FD67}" presName="spacer" presStyleCnt="0"/>
      <dgm:spPr/>
    </dgm:pt>
    <dgm:pt modelId="{7BCDD8E4-AFAD-4A3C-B96D-A47CFC387218}" type="pres">
      <dgm:prSet presAssocID="{EFE5CC84-0AB0-44D7-85BC-71655205F7F9}" presName="parentText" presStyleLbl="node1" presStyleIdx="2" presStyleCnt="5">
        <dgm:presLayoutVars>
          <dgm:chMax val="0"/>
          <dgm:bulletEnabled val="1"/>
        </dgm:presLayoutVars>
      </dgm:prSet>
      <dgm:spPr/>
      <dgm:t>
        <a:bodyPr/>
        <a:lstStyle/>
        <a:p>
          <a:endParaRPr lang="en-US"/>
        </a:p>
      </dgm:t>
    </dgm:pt>
    <dgm:pt modelId="{FC4BC3FF-BE9C-414F-89A1-03728A024240}" type="pres">
      <dgm:prSet presAssocID="{1F6E6953-9E4A-4FBD-A3D8-82A8EAD99801}" presName="spacer" presStyleCnt="0"/>
      <dgm:spPr/>
    </dgm:pt>
    <dgm:pt modelId="{D60CE95E-84B5-4430-905B-2546CB9A9FBC}" type="pres">
      <dgm:prSet presAssocID="{5A27BAD9-8241-49D4-A84E-B84F1535637C}" presName="parentText" presStyleLbl="node1" presStyleIdx="3" presStyleCnt="5" custLinFactNeighborY="-67914">
        <dgm:presLayoutVars>
          <dgm:chMax val="0"/>
          <dgm:bulletEnabled val="1"/>
        </dgm:presLayoutVars>
      </dgm:prSet>
      <dgm:spPr/>
      <dgm:t>
        <a:bodyPr/>
        <a:lstStyle/>
        <a:p>
          <a:endParaRPr lang="en-US"/>
        </a:p>
      </dgm:t>
    </dgm:pt>
    <dgm:pt modelId="{8C2AAB5C-0E24-4ADA-BD72-302F9E4D670B}" type="pres">
      <dgm:prSet presAssocID="{5D7389E5-B069-456A-AAC0-97FD81CBA1E5}" presName="spacer" presStyleCnt="0"/>
      <dgm:spPr/>
    </dgm:pt>
    <dgm:pt modelId="{525274FA-C6C9-42F4-9B4A-32429A704C21}" type="pres">
      <dgm:prSet presAssocID="{F8A14C1C-0CF1-45D1-99DA-0F572461AAEF}" presName="parentText" presStyleLbl="node1" presStyleIdx="4" presStyleCnt="5">
        <dgm:presLayoutVars>
          <dgm:chMax val="0"/>
          <dgm:bulletEnabled val="1"/>
        </dgm:presLayoutVars>
      </dgm:prSet>
      <dgm:spPr/>
      <dgm:t>
        <a:bodyPr/>
        <a:lstStyle/>
        <a:p>
          <a:endParaRPr lang="en-US"/>
        </a:p>
      </dgm:t>
    </dgm:pt>
  </dgm:ptLst>
  <dgm:cxnLst>
    <dgm:cxn modelId="{3B8C0969-E014-40A6-A5D9-0F0E1B141109}" srcId="{759BDE0F-8336-4CFC-9973-BEAF8EB0B1DF}" destId="{5A27BAD9-8241-49D4-A84E-B84F1535637C}" srcOrd="3" destOrd="0" parTransId="{0456791F-626F-4683-B775-FA345914BD61}" sibTransId="{5D7389E5-B069-456A-AAC0-97FD81CBA1E5}"/>
    <dgm:cxn modelId="{AF83D8C9-F05C-4029-87B5-EC7C16D4F813}" type="presOf" srcId="{EFE5CC84-0AB0-44D7-85BC-71655205F7F9}" destId="{7BCDD8E4-AFAD-4A3C-B96D-A47CFC387218}" srcOrd="0" destOrd="0" presId="urn:microsoft.com/office/officeart/2005/8/layout/vList2"/>
    <dgm:cxn modelId="{5ED0ECBC-3863-439D-AD06-FE19542AE848}" type="presOf" srcId="{5A27BAD9-8241-49D4-A84E-B84F1535637C}" destId="{D60CE95E-84B5-4430-905B-2546CB9A9FBC}" srcOrd="0" destOrd="0" presId="urn:microsoft.com/office/officeart/2005/8/layout/vList2"/>
    <dgm:cxn modelId="{B676E39F-3A5B-4B81-95F0-F80211A1114A}" srcId="{759BDE0F-8336-4CFC-9973-BEAF8EB0B1DF}" destId="{EFE5CC84-0AB0-44D7-85BC-71655205F7F9}" srcOrd="2" destOrd="0" parTransId="{57AA52EE-E00D-4D76-9322-6B0F16B794AE}" sibTransId="{1F6E6953-9E4A-4FBD-A3D8-82A8EAD99801}"/>
    <dgm:cxn modelId="{152DBC25-64FA-484E-A2D2-4EE9504A7B32}" srcId="{759BDE0F-8336-4CFC-9973-BEAF8EB0B1DF}" destId="{DD58114B-FC9D-47FF-A600-0DCA143CB76A}" srcOrd="0" destOrd="0" parTransId="{2A992E64-C7DD-4049-AAF9-3732D5FB452B}" sibTransId="{F2F16FE6-E56D-49BD-A234-B3F451F52BE2}"/>
    <dgm:cxn modelId="{1978B6BC-DA25-4902-AC1F-D48026EB1D8E}" srcId="{759BDE0F-8336-4CFC-9973-BEAF8EB0B1DF}" destId="{056D0B73-B7B6-432A-B548-51E86ABE3E5F}" srcOrd="1" destOrd="0" parTransId="{4D676542-527F-42EB-85BB-2A877643823E}" sibTransId="{39339EA9-7019-44D6-801D-7E676C57FD67}"/>
    <dgm:cxn modelId="{23BA279B-4949-420B-9F61-CED8A2D8D8B1}" type="presOf" srcId="{F8A14C1C-0CF1-45D1-99DA-0F572461AAEF}" destId="{525274FA-C6C9-42F4-9B4A-32429A704C21}" srcOrd="0" destOrd="0" presId="urn:microsoft.com/office/officeart/2005/8/layout/vList2"/>
    <dgm:cxn modelId="{9CF7220A-3415-4A13-9D01-8D67F34B8B48}" type="presOf" srcId="{DD58114B-FC9D-47FF-A600-0DCA143CB76A}" destId="{B5B5B2B2-079F-4C14-A546-93D97A6DC2C0}" srcOrd="0" destOrd="0" presId="urn:microsoft.com/office/officeart/2005/8/layout/vList2"/>
    <dgm:cxn modelId="{FAF5D1B2-B49A-4091-9468-B5436ACB16B2}" type="presOf" srcId="{759BDE0F-8336-4CFC-9973-BEAF8EB0B1DF}" destId="{F542BD52-B35C-4C85-AB3E-D6ACD450DB3A}" srcOrd="0" destOrd="0" presId="urn:microsoft.com/office/officeart/2005/8/layout/vList2"/>
    <dgm:cxn modelId="{BC197D0A-90CA-47EC-B09A-EECF8EF875DA}" type="presOf" srcId="{056D0B73-B7B6-432A-B548-51E86ABE3E5F}" destId="{DB531DE6-3899-4607-A093-F17C5F393C48}" srcOrd="0" destOrd="0" presId="urn:microsoft.com/office/officeart/2005/8/layout/vList2"/>
    <dgm:cxn modelId="{81951127-642E-4D11-A955-1FF750D7CB22}" srcId="{759BDE0F-8336-4CFC-9973-BEAF8EB0B1DF}" destId="{F8A14C1C-0CF1-45D1-99DA-0F572461AAEF}" srcOrd="4" destOrd="0" parTransId="{1B2F5C9A-DC59-4AA9-9DEB-AE134B8C50BD}" sibTransId="{B25CEAA3-8A4F-4C7F-90E4-3C939B14654E}"/>
    <dgm:cxn modelId="{AEE7F076-8791-4311-8599-2B2AC9A650E0}" type="presParOf" srcId="{F542BD52-B35C-4C85-AB3E-D6ACD450DB3A}" destId="{B5B5B2B2-079F-4C14-A546-93D97A6DC2C0}" srcOrd="0" destOrd="0" presId="urn:microsoft.com/office/officeart/2005/8/layout/vList2"/>
    <dgm:cxn modelId="{6BDD718B-171E-4E56-A7AC-31F44E45478A}" type="presParOf" srcId="{F542BD52-B35C-4C85-AB3E-D6ACD450DB3A}" destId="{B7506F79-7538-4C4C-A7FC-5462F88CBD2D}" srcOrd="1" destOrd="0" presId="urn:microsoft.com/office/officeart/2005/8/layout/vList2"/>
    <dgm:cxn modelId="{7A25F7C7-F41A-417A-8A87-59F08B9D9B60}" type="presParOf" srcId="{F542BD52-B35C-4C85-AB3E-D6ACD450DB3A}" destId="{DB531DE6-3899-4607-A093-F17C5F393C48}" srcOrd="2" destOrd="0" presId="urn:microsoft.com/office/officeart/2005/8/layout/vList2"/>
    <dgm:cxn modelId="{FAADFDD8-FC0D-4B8F-AED2-A0C3EB54F2FA}" type="presParOf" srcId="{F542BD52-B35C-4C85-AB3E-D6ACD450DB3A}" destId="{0D036F89-B437-45C0-900E-978A4FB37505}" srcOrd="3" destOrd="0" presId="urn:microsoft.com/office/officeart/2005/8/layout/vList2"/>
    <dgm:cxn modelId="{EC9B6BE9-B675-4CE3-ACCC-2DB62B613FDE}" type="presParOf" srcId="{F542BD52-B35C-4C85-AB3E-D6ACD450DB3A}" destId="{7BCDD8E4-AFAD-4A3C-B96D-A47CFC387218}" srcOrd="4" destOrd="0" presId="urn:microsoft.com/office/officeart/2005/8/layout/vList2"/>
    <dgm:cxn modelId="{28F7CAE0-1585-44F1-AFF7-1FA538884408}" type="presParOf" srcId="{F542BD52-B35C-4C85-AB3E-D6ACD450DB3A}" destId="{FC4BC3FF-BE9C-414F-89A1-03728A024240}" srcOrd="5" destOrd="0" presId="urn:microsoft.com/office/officeart/2005/8/layout/vList2"/>
    <dgm:cxn modelId="{259C2EBF-8A35-48FA-AD26-CC88E034E824}" type="presParOf" srcId="{F542BD52-B35C-4C85-AB3E-D6ACD450DB3A}" destId="{D60CE95E-84B5-4430-905B-2546CB9A9FBC}" srcOrd="6" destOrd="0" presId="urn:microsoft.com/office/officeart/2005/8/layout/vList2"/>
    <dgm:cxn modelId="{0E94BC57-2FBA-4893-9042-AB25A97B79CB}" type="presParOf" srcId="{F542BD52-B35C-4C85-AB3E-D6ACD450DB3A}" destId="{8C2AAB5C-0E24-4ADA-BD72-302F9E4D670B}" srcOrd="7" destOrd="0" presId="urn:microsoft.com/office/officeart/2005/8/layout/vList2"/>
    <dgm:cxn modelId="{EF6C6CC1-D104-4219-B174-6B2E560AA230}" type="presParOf" srcId="{F542BD52-B35C-4C85-AB3E-D6ACD450DB3A}" destId="{525274FA-C6C9-42F4-9B4A-32429A704C21}"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CF40967F-F72E-4A61-A08A-A48ABF1D525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B1D86A54-4EF0-4BAA-89CD-0B3AE09A335D}">
      <dgm:prSet/>
      <dgm:spPr/>
      <dgm:t>
        <a:bodyPr/>
        <a:lstStyle/>
        <a:p>
          <a:pPr rtl="1"/>
          <a:r>
            <a:rPr lang="fa-IR" smtClean="0"/>
            <a:t>چگونه از رابطه زناشویی خود مراقبت کنیم؟ و چه مهارت هایی یک رابطه زناشویی را رشد می دهد و تازه نگه می دارد؟</a:t>
          </a:r>
          <a:endParaRPr lang="fa-IR"/>
        </a:p>
      </dgm:t>
    </dgm:pt>
    <dgm:pt modelId="{EB251F2A-8D17-4F7E-BEE5-75EDAFF3053B}" type="parTrans" cxnId="{B6604E0D-1DA4-4718-BD9D-79FACA71A60E}">
      <dgm:prSet/>
      <dgm:spPr/>
      <dgm:t>
        <a:bodyPr/>
        <a:lstStyle/>
        <a:p>
          <a:endParaRPr lang="en-US"/>
        </a:p>
      </dgm:t>
    </dgm:pt>
    <dgm:pt modelId="{9B2423AE-0D5A-4B7D-AEFF-1EEF8F168125}" type="sibTrans" cxnId="{B6604E0D-1DA4-4718-BD9D-79FACA71A60E}">
      <dgm:prSet/>
      <dgm:spPr/>
      <dgm:t>
        <a:bodyPr/>
        <a:lstStyle/>
        <a:p>
          <a:endParaRPr lang="en-US"/>
        </a:p>
      </dgm:t>
    </dgm:pt>
    <dgm:pt modelId="{219AE209-AB33-4A92-A691-FEF6CFA2D162}">
      <dgm:prSet/>
      <dgm:spPr/>
      <dgm:t>
        <a:bodyPr/>
        <a:lstStyle/>
        <a:p>
          <a:pPr rtl="1"/>
          <a:r>
            <a:rPr lang="fa-IR" smtClean="0"/>
            <a:t>زوجین به لحاظ شدت احساسات به همدیگر، در طول دوره آشنایی، نامزدی، عقد و عروسی و طول زندگی مشترک، متفاوت هستند. آنها از دوره نامزدی و آشنایی به عنوان دوره ای طلایی یاد می کنند و ناخواسته آن را شاخص عشق و محبت همسرشان نسبت به خود می پندارند.</a:t>
          </a:r>
          <a:endParaRPr lang="fa-IR"/>
        </a:p>
      </dgm:t>
    </dgm:pt>
    <dgm:pt modelId="{5A575CCE-15CC-45AA-9D4D-37ECD071C54F}" type="parTrans" cxnId="{32E7A9BC-3B83-434D-8E64-B2D4DD607417}">
      <dgm:prSet/>
      <dgm:spPr/>
      <dgm:t>
        <a:bodyPr/>
        <a:lstStyle/>
        <a:p>
          <a:endParaRPr lang="en-US"/>
        </a:p>
      </dgm:t>
    </dgm:pt>
    <dgm:pt modelId="{6778F11F-96CA-4E16-8731-0CC4053F4D2D}" type="sibTrans" cxnId="{32E7A9BC-3B83-434D-8E64-B2D4DD607417}">
      <dgm:prSet/>
      <dgm:spPr/>
      <dgm:t>
        <a:bodyPr/>
        <a:lstStyle/>
        <a:p>
          <a:endParaRPr lang="en-US"/>
        </a:p>
      </dgm:t>
    </dgm:pt>
    <dgm:pt modelId="{68E5BFA2-73C1-4BF9-A33F-7DB4F8850C8F}">
      <dgm:prSet/>
      <dgm:spPr/>
      <dgm:t>
        <a:bodyPr/>
        <a:lstStyle/>
        <a:p>
          <a:pPr rtl="1"/>
          <a:r>
            <a:rPr lang="fa-IR" smtClean="0"/>
            <a:t>اما چه می شود که یک زوج یکباره به جایگاهی عادی و معمولی به لحاظ هیجانی و عاطفی عدول می کند و در مواردی فرد از همسر خود فراری شده و حتی از وی نفرت پیدا می کند؟</a:t>
          </a:r>
          <a:endParaRPr lang="fa-IR"/>
        </a:p>
      </dgm:t>
    </dgm:pt>
    <dgm:pt modelId="{C6808845-1C64-4B90-AFF4-C62450EE7403}" type="parTrans" cxnId="{4CAB947C-E49F-41D8-9880-8AE2FB4B1EBD}">
      <dgm:prSet/>
      <dgm:spPr/>
      <dgm:t>
        <a:bodyPr/>
        <a:lstStyle/>
        <a:p>
          <a:endParaRPr lang="en-US"/>
        </a:p>
      </dgm:t>
    </dgm:pt>
    <dgm:pt modelId="{5BFF49C9-FFF5-48A6-AB17-90F811649FF8}" type="sibTrans" cxnId="{4CAB947C-E49F-41D8-9880-8AE2FB4B1EBD}">
      <dgm:prSet/>
      <dgm:spPr/>
      <dgm:t>
        <a:bodyPr/>
        <a:lstStyle/>
        <a:p>
          <a:endParaRPr lang="en-US"/>
        </a:p>
      </dgm:t>
    </dgm:pt>
    <dgm:pt modelId="{98181B45-553F-4C27-80D1-F1C43E75AFB3}">
      <dgm:prSet/>
      <dgm:spPr/>
      <dgm:t>
        <a:bodyPr/>
        <a:lstStyle/>
        <a:p>
          <a:pPr rtl="1"/>
          <a:r>
            <a:rPr lang="fa-IR" smtClean="0"/>
            <a:t>آیا می توان از این فرایند جلوگیری کرد؟ و می توان با کسب مهارت هایی از شکل گیری و ایجاد چنین روابطی کاست؟ و علاوه بر این به رشد و افزایش مجدد احساسات مثبت در رابطه کمک کرد؟</a:t>
          </a:r>
          <a:endParaRPr lang="fa-IR"/>
        </a:p>
      </dgm:t>
    </dgm:pt>
    <dgm:pt modelId="{46E5AF34-D561-42B5-B7D4-7AF4E5EA65BA}" type="parTrans" cxnId="{0ED09543-B25E-4453-9FF8-A7289F550681}">
      <dgm:prSet/>
      <dgm:spPr/>
      <dgm:t>
        <a:bodyPr/>
        <a:lstStyle/>
        <a:p>
          <a:endParaRPr lang="en-US"/>
        </a:p>
      </dgm:t>
    </dgm:pt>
    <dgm:pt modelId="{D1B4664B-7C63-4AF3-89C8-3664BFF8E364}" type="sibTrans" cxnId="{0ED09543-B25E-4453-9FF8-A7289F550681}">
      <dgm:prSet/>
      <dgm:spPr/>
      <dgm:t>
        <a:bodyPr/>
        <a:lstStyle/>
        <a:p>
          <a:endParaRPr lang="en-US"/>
        </a:p>
      </dgm:t>
    </dgm:pt>
    <dgm:pt modelId="{E6924B3A-E8F4-4258-BDD5-76C62EACF05C}" type="pres">
      <dgm:prSet presAssocID="{CF40967F-F72E-4A61-A08A-A48ABF1D525E}" presName="linear" presStyleCnt="0">
        <dgm:presLayoutVars>
          <dgm:animLvl val="lvl"/>
          <dgm:resizeHandles val="exact"/>
        </dgm:presLayoutVars>
      </dgm:prSet>
      <dgm:spPr/>
      <dgm:t>
        <a:bodyPr/>
        <a:lstStyle/>
        <a:p>
          <a:endParaRPr lang="en-US"/>
        </a:p>
      </dgm:t>
    </dgm:pt>
    <dgm:pt modelId="{0DF84F26-5298-4DC8-83FD-856578C665D5}" type="pres">
      <dgm:prSet presAssocID="{B1D86A54-4EF0-4BAA-89CD-0B3AE09A335D}" presName="parentText" presStyleLbl="node1" presStyleIdx="0" presStyleCnt="4">
        <dgm:presLayoutVars>
          <dgm:chMax val="0"/>
          <dgm:bulletEnabled val="1"/>
        </dgm:presLayoutVars>
      </dgm:prSet>
      <dgm:spPr/>
      <dgm:t>
        <a:bodyPr/>
        <a:lstStyle/>
        <a:p>
          <a:endParaRPr lang="en-US"/>
        </a:p>
      </dgm:t>
    </dgm:pt>
    <dgm:pt modelId="{CBED2453-BC2D-45CF-B9CA-48D0A300267B}" type="pres">
      <dgm:prSet presAssocID="{9B2423AE-0D5A-4B7D-AEFF-1EEF8F168125}" presName="spacer" presStyleCnt="0"/>
      <dgm:spPr/>
    </dgm:pt>
    <dgm:pt modelId="{3AAC9405-51F0-49BE-B054-8487292D6858}" type="pres">
      <dgm:prSet presAssocID="{219AE209-AB33-4A92-A691-FEF6CFA2D162}" presName="parentText" presStyleLbl="node1" presStyleIdx="1" presStyleCnt="4">
        <dgm:presLayoutVars>
          <dgm:chMax val="0"/>
          <dgm:bulletEnabled val="1"/>
        </dgm:presLayoutVars>
      </dgm:prSet>
      <dgm:spPr/>
      <dgm:t>
        <a:bodyPr/>
        <a:lstStyle/>
        <a:p>
          <a:endParaRPr lang="en-US"/>
        </a:p>
      </dgm:t>
    </dgm:pt>
    <dgm:pt modelId="{E42C5D86-756B-4D6F-9A7A-4F841416D84F}" type="pres">
      <dgm:prSet presAssocID="{6778F11F-96CA-4E16-8731-0CC4053F4D2D}" presName="spacer" presStyleCnt="0"/>
      <dgm:spPr/>
    </dgm:pt>
    <dgm:pt modelId="{5D8CEF9D-CC9F-4388-997C-2B864671BA9B}" type="pres">
      <dgm:prSet presAssocID="{68E5BFA2-73C1-4BF9-A33F-7DB4F8850C8F}" presName="parentText" presStyleLbl="node1" presStyleIdx="2" presStyleCnt="4">
        <dgm:presLayoutVars>
          <dgm:chMax val="0"/>
          <dgm:bulletEnabled val="1"/>
        </dgm:presLayoutVars>
      </dgm:prSet>
      <dgm:spPr/>
      <dgm:t>
        <a:bodyPr/>
        <a:lstStyle/>
        <a:p>
          <a:endParaRPr lang="en-US"/>
        </a:p>
      </dgm:t>
    </dgm:pt>
    <dgm:pt modelId="{E4CB7F0F-AA07-4982-9E50-BC4006E303A4}" type="pres">
      <dgm:prSet presAssocID="{5BFF49C9-FFF5-48A6-AB17-90F811649FF8}" presName="spacer" presStyleCnt="0"/>
      <dgm:spPr/>
    </dgm:pt>
    <dgm:pt modelId="{99657FC3-666B-451E-A4EA-34B544CB231B}" type="pres">
      <dgm:prSet presAssocID="{98181B45-553F-4C27-80D1-F1C43E75AFB3}" presName="parentText" presStyleLbl="node1" presStyleIdx="3" presStyleCnt="4">
        <dgm:presLayoutVars>
          <dgm:chMax val="0"/>
          <dgm:bulletEnabled val="1"/>
        </dgm:presLayoutVars>
      </dgm:prSet>
      <dgm:spPr/>
      <dgm:t>
        <a:bodyPr/>
        <a:lstStyle/>
        <a:p>
          <a:endParaRPr lang="en-US"/>
        </a:p>
      </dgm:t>
    </dgm:pt>
  </dgm:ptLst>
  <dgm:cxnLst>
    <dgm:cxn modelId="{E09EC5B6-D14C-4AD1-A61C-4F0387711FD9}" type="presOf" srcId="{B1D86A54-4EF0-4BAA-89CD-0B3AE09A335D}" destId="{0DF84F26-5298-4DC8-83FD-856578C665D5}" srcOrd="0" destOrd="0" presId="urn:microsoft.com/office/officeart/2005/8/layout/vList2"/>
    <dgm:cxn modelId="{179C174E-5DC5-41AE-B8EE-A021B6D50228}" type="presOf" srcId="{68E5BFA2-73C1-4BF9-A33F-7DB4F8850C8F}" destId="{5D8CEF9D-CC9F-4388-997C-2B864671BA9B}" srcOrd="0" destOrd="0" presId="urn:microsoft.com/office/officeart/2005/8/layout/vList2"/>
    <dgm:cxn modelId="{C23BA127-CCE5-4E7E-9AE2-19BCB96194BE}" type="presOf" srcId="{98181B45-553F-4C27-80D1-F1C43E75AFB3}" destId="{99657FC3-666B-451E-A4EA-34B544CB231B}" srcOrd="0" destOrd="0" presId="urn:microsoft.com/office/officeart/2005/8/layout/vList2"/>
    <dgm:cxn modelId="{B6604E0D-1DA4-4718-BD9D-79FACA71A60E}" srcId="{CF40967F-F72E-4A61-A08A-A48ABF1D525E}" destId="{B1D86A54-4EF0-4BAA-89CD-0B3AE09A335D}" srcOrd="0" destOrd="0" parTransId="{EB251F2A-8D17-4F7E-BEE5-75EDAFF3053B}" sibTransId="{9B2423AE-0D5A-4B7D-AEFF-1EEF8F168125}"/>
    <dgm:cxn modelId="{4CAB947C-E49F-41D8-9880-8AE2FB4B1EBD}" srcId="{CF40967F-F72E-4A61-A08A-A48ABF1D525E}" destId="{68E5BFA2-73C1-4BF9-A33F-7DB4F8850C8F}" srcOrd="2" destOrd="0" parTransId="{C6808845-1C64-4B90-AFF4-C62450EE7403}" sibTransId="{5BFF49C9-FFF5-48A6-AB17-90F811649FF8}"/>
    <dgm:cxn modelId="{0ED09543-B25E-4453-9FF8-A7289F550681}" srcId="{CF40967F-F72E-4A61-A08A-A48ABF1D525E}" destId="{98181B45-553F-4C27-80D1-F1C43E75AFB3}" srcOrd="3" destOrd="0" parTransId="{46E5AF34-D561-42B5-B7D4-7AF4E5EA65BA}" sibTransId="{D1B4664B-7C63-4AF3-89C8-3664BFF8E364}"/>
    <dgm:cxn modelId="{D089C664-65F8-4815-A677-DB6C5F744316}" type="presOf" srcId="{CF40967F-F72E-4A61-A08A-A48ABF1D525E}" destId="{E6924B3A-E8F4-4258-BDD5-76C62EACF05C}" srcOrd="0" destOrd="0" presId="urn:microsoft.com/office/officeart/2005/8/layout/vList2"/>
    <dgm:cxn modelId="{13F31126-9DAA-4032-AA49-172CCE0DE62A}" type="presOf" srcId="{219AE209-AB33-4A92-A691-FEF6CFA2D162}" destId="{3AAC9405-51F0-49BE-B054-8487292D6858}" srcOrd="0" destOrd="0" presId="urn:microsoft.com/office/officeart/2005/8/layout/vList2"/>
    <dgm:cxn modelId="{32E7A9BC-3B83-434D-8E64-B2D4DD607417}" srcId="{CF40967F-F72E-4A61-A08A-A48ABF1D525E}" destId="{219AE209-AB33-4A92-A691-FEF6CFA2D162}" srcOrd="1" destOrd="0" parTransId="{5A575CCE-15CC-45AA-9D4D-37ECD071C54F}" sibTransId="{6778F11F-96CA-4E16-8731-0CC4053F4D2D}"/>
    <dgm:cxn modelId="{9369FF6A-6830-4972-83EE-035007D925DD}" type="presParOf" srcId="{E6924B3A-E8F4-4258-BDD5-76C62EACF05C}" destId="{0DF84F26-5298-4DC8-83FD-856578C665D5}" srcOrd="0" destOrd="0" presId="urn:microsoft.com/office/officeart/2005/8/layout/vList2"/>
    <dgm:cxn modelId="{891A80DF-3AEF-4E36-BA7B-124A9C5C2BE7}" type="presParOf" srcId="{E6924B3A-E8F4-4258-BDD5-76C62EACF05C}" destId="{CBED2453-BC2D-45CF-B9CA-48D0A300267B}" srcOrd="1" destOrd="0" presId="urn:microsoft.com/office/officeart/2005/8/layout/vList2"/>
    <dgm:cxn modelId="{ADC0BE6D-9724-4B3B-B8BD-DA93010A1798}" type="presParOf" srcId="{E6924B3A-E8F4-4258-BDD5-76C62EACF05C}" destId="{3AAC9405-51F0-49BE-B054-8487292D6858}" srcOrd="2" destOrd="0" presId="urn:microsoft.com/office/officeart/2005/8/layout/vList2"/>
    <dgm:cxn modelId="{540D29B8-2807-4739-A33D-477DBA9505D4}" type="presParOf" srcId="{E6924B3A-E8F4-4258-BDD5-76C62EACF05C}" destId="{E42C5D86-756B-4D6F-9A7A-4F841416D84F}" srcOrd="3" destOrd="0" presId="urn:microsoft.com/office/officeart/2005/8/layout/vList2"/>
    <dgm:cxn modelId="{3D709DA5-A4A7-4B37-88B6-E690CE53DBD0}" type="presParOf" srcId="{E6924B3A-E8F4-4258-BDD5-76C62EACF05C}" destId="{5D8CEF9D-CC9F-4388-997C-2B864671BA9B}" srcOrd="4" destOrd="0" presId="urn:microsoft.com/office/officeart/2005/8/layout/vList2"/>
    <dgm:cxn modelId="{5E4DA0AE-3C1F-4D6A-B189-01A8391E2A54}" type="presParOf" srcId="{E6924B3A-E8F4-4258-BDD5-76C62EACF05C}" destId="{E4CB7F0F-AA07-4982-9E50-BC4006E303A4}" srcOrd="5" destOrd="0" presId="urn:microsoft.com/office/officeart/2005/8/layout/vList2"/>
    <dgm:cxn modelId="{41AAC375-B9C1-4E9F-8EC4-CEA91C547C5A}" type="presParOf" srcId="{E6924B3A-E8F4-4258-BDD5-76C62EACF05C}" destId="{99657FC3-666B-451E-A4EA-34B544CB231B}"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65855B6-8896-4B6C-97B1-F1E808B459C3}"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23CB1484-5F6B-4D56-A188-3AB1B0FEA530}">
      <dgm:prSet/>
      <dgm:spPr/>
      <dgm:t>
        <a:bodyPr/>
        <a:lstStyle/>
        <a:p>
          <a:pPr rtl="1"/>
          <a:r>
            <a:rPr lang="fa-IR" smtClean="0"/>
            <a:t>در سال های اخیر روند باروری در کشور شیب نزولی داشته است. بررسی‌ های انجام شده حاکی از آن است که نرخ باروری کلی از 2.1 در سال 1395 به 1.74 در سال 1398 رسیده است و در سال 1399 این روند کاهشی همچنان ادامه داشته و با سطح جانشینی فاصله زیادی دارد.</a:t>
          </a:r>
          <a:endParaRPr lang="fa-IR"/>
        </a:p>
      </dgm:t>
    </dgm:pt>
    <dgm:pt modelId="{C7DB6230-5F8E-47B2-941D-2DB2BEEC9909}" type="parTrans" cxnId="{ECE876F2-D509-466F-8920-518768DAFDC5}">
      <dgm:prSet/>
      <dgm:spPr/>
      <dgm:t>
        <a:bodyPr/>
        <a:lstStyle/>
        <a:p>
          <a:endParaRPr lang="en-US"/>
        </a:p>
      </dgm:t>
    </dgm:pt>
    <dgm:pt modelId="{675F30EC-F324-43CE-93A9-F8847F187B7B}" type="sibTrans" cxnId="{ECE876F2-D509-466F-8920-518768DAFDC5}">
      <dgm:prSet/>
      <dgm:spPr/>
      <dgm:t>
        <a:bodyPr/>
        <a:lstStyle/>
        <a:p>
          <a:endParaRPr lang="en-US"/>
        </a:p>
      </dgm:t>
    </dgm:pt>
    <dgm:pt modelId="{4EC0C3DA-0C86-4945-B943-BA49E4F20BCF}">
      <dgm:prSet/>
      <dgm:spPr/>
      <dgm:t>
        <a:bodyPr/>
        <a:lstStyle/>
        <a:p>
          <a:pPr rtl="1"/>
          <a:r>
            <a:rPr lang="fa-IR" dirty="0" smtClean="0"/>
            <a:t>. با شیوع بیماری کووید- 19 از پایان سال 1398، انتظار می رود به دنبال بحران اقتصادی و شرایط خاص کنترل این بیماری، روند کاهشی میزان موالید در کشور همچنان تداوم داشته باشد.</a:t>
          </a:r>
          <a:endParaRPr lang="fa-IR" dirty="0"/>
        </a:p>
      </dgm:t>
    </dgm:pt>
    <dgm:pt modelId="{673A200C-790F-422E-B177-84213612A746}" type="parTrans" cxnId="{BBF9CACA-FF89-418D-A2AB-C5B0A07EE2B0}">
      <dgm:prSet/>
      <dgm:spPr/>
      <dgm:t>
        <a:bodyPr/>
        <a:lstStyle/>
        <a:p>
          <a:endParaRPr lang="en-US"/>
        </a:p>
      </dgm:t>
    </dgm:pt>
    <dgm:pt modelId="{740B4DD2-D3DE-41A5-A3C2-FEE240204FD1}" type="sibTrans" cxnId="{BBF9CACA-FF89-418D-A2AB-C5B0A07EE2B0}">
      <dgm:prSet/>
      <dgm:spPr/>
      <dgm:t>
        <a:bodyPr/>
        <a:lstStyle/>
        <a:p>
          <a:endParaRPr lang="en-US"/>
        </a:p>
      </dgm:t>
    </dgm:pt>
    <dgm:pt modelId="{04A57FED-5241-4249-BBCC-AF3CACF4F76F}">
      <dgm:prSet/>
      <dgm:spPr/>
      <dgm:t>
        <a:bodyPr/>
        <a:lstStyle/>
        <a:p>
          <a:pPr rtl="1"/>
          <a:r>
            <a:rPr lang="fa-IR" smtClean="0"/>
            <a:t>. پیش بینی می شود در سال 1420 (در یک دوره بیست ساله)، جمعیت سالمندان کشور حدوداً دو برابر شود که این روند </a:t>
          </a:r>
          <a:r>
            <a:rPr lang="ar-SA" smtClean="0"/>
            <a:t>در دیگر کشورها طی </a:t>
          </a:r>
          <a:r>
            <a:rPr lang="fa-IR" smtClean="0"/>
            <a:t>۱۰۰</a:t>
          </a:r>
          <a:r>
            <a:rPr lang="ar-SA" smtClean="0"/>
            <a:t> سال اتفاق افتاده است</a:t>
          </a:r>
          <a:r>
            <a:rPr lang="fa-IR" smtClean="0"/>
            <a:t>.</a:t>
          </a:r>
          <a:endParaRPr lang="fa-IR"/>
        </a:p>
      </dgm:t>
    </dgm:pt>
    <dgm:pt modelId="{8B307235-CDE1-44C7-A6A7-0C5E2B066A20}" type="parTrans" cxnId="{C05DEB2F-BDFF-4BE2-B7FF-BE60AC4D27D5}">
      <dgm:prSet/>
      <dgm:spPr/>
      <dgm:t>
        <a:bodyPr/>
        <a:lstStyle/>
        <a:p>
          <a:endParaRPr lang="en-US"/>
        </a:p>
      </dgm:t>
    </dgm:pt>
    <dgm:pt modelId="{FE6D78F6-4999-495D-8AA3-3D4294AA2ABF}" type="sibTrans" cxnId="{C05DEB2F-BDFF-4BE2-B7FF-BE60AC4D27D5}">
      <dgm:prSet/>
      <dgm:spPr/>
      <dgm:t>
        <a:bodyPr/>
        <a:lstStyle/>
        <a:p>
          <a:endParaRPr lang="en-US"/>
        </a:p>
      </dgm:t>
    </dgm:pt>
    <dgm:pt modelId="{06B86090-545C-48BF-943F-EA5ABF3105E1}">
      <dgm:prSet/>
      <dgm:spPr/>
      <dgm:t>
        <a:bodyPr/>
        <a:lstStyle/>
        <a:p>
          <a:pPr rtl="1"/>
          <a:r>
            <a:rPr lang="fa-IR" dirty="0" smtClean="0"/>
            <a:t>در قیاس با کشورهای منطقه نیز، روند سالمندی در کشور ما بسیار سریع تر از کشورهایی همانند عراق و پاکستان می باشد.</a:t>
          </a:r>
          <a:endParaRPr lang="fa-IR" dirty="0"/>
        </a:p>
      </dgm:t>
    </dgm:pt>
    <dgm:pt modelId="{AA210B09-485C-4386-A50E-D25407206ECE}" type="parTrans" cxnId="{61F3E719-3464-45DC-AAB1-338E6B9A63CF}">
      <dgm:prSet/>
      <dgm:spPr/>
      <dgm:t>
        <a:bodyPr/>
        <a:lstStyle/>
        <a:p>
          <a:endParaRPr lang="en-US"/>
        </a:p>
      </dgm:t>
    </dgm:pt>
    <dgm:pt modelId="{F8025AED-1530-4E9F-A5AB-BF21919003D2}" type="sibTrans" cxnId="{61F3E719-3464-45DC-AAB1-338E6B9A63CF}">
      <dgm:prSet/>
      <dgm:spPr/>
      <dgm:t>
        <a:bodyPr/>
        <a:lstStyle/>
        <a:p>
          <a:endParaRPr lang="en-US"/>
        </a:p>
      </dgm:t>
    </dgm:pt>
    <dgm:pt modelId="{544152ED-5A73-48F6-A350-3491AB2E967B}" type="pres">
      <dgm:prSet presAssocID="{765855B6-8896-4B6C-97B1-F1E808B459C3}" presName="Name0" presStyleCnt="0">
        <dgm:presLayoutVars>
          <dgm:dir/>
          <dgm:animLvl val="lvl"/>
          <dgm:resizeHandles val="exact"/>
        </dgm:presLayoutVars>
      </dgm:prSet>
      <dgm:spPr/>
      <dgm:t>
        <a:bodyPr/>
        <a:lstStyle/>
        <a:p>
          <a:endParaRPr lang="en-US"/>
        </a:p>
      </dgm:t>
    </dgm:pt>
    <dgm:pt modelId="{0988617E-4826-420A-9C2A-E23A769A886A}" type="pres">
      <dgm:prSet presAssocID="{23CB1484-5F6B-4D56-A188-3AB1B0FEA530}" presName="linNode" presStyleCnt="0"/>
      <dgm:spPr/>
    </dgm:pt>
    <dgm:pt modelId="{792309F8-CADB-4E81-A9BD-1D7D5AF01DDC}" type="pres">
      <dgm:prSet presAssocID="{23CB1484-5F6B-4D56-A188-3AB1B0FEA530}" presName="parentText" presStyleLbl="node1" presStyleIdx="0" presStyleCnt="4" custScaleX="277778">
        <dgm:presLayoutVars>
          <dgm:chMax val="1"/>
          <dgm:bulletEnabled val="1"/>
        </dgm:presLayoutVars>
      </dgm:prSet>
      <dgm:spPr/>
      <dgm:t>
        <a:bodyPr/>
        <a:lstStyle/>
        <a:p>
          <a:endParaRPr lang="en-US"/>
        </a:p>
      </dgm:t>
    </dgm:pt>
    <dgm:pt modelId="{6BD43657-9EC3-465E-A74F-EFE7BD9B998C}" type="pres">
      <dgm:prSet presAssocID="{675F30EC-F324-43CE-93A9-F8847F187B7B}" presName="sp" presStyleCnt="0"/>
      <dgm:spPr/>
    </dgm:pt>
    <dgm:pt modelId="{486C269E-5199-4ADD-8935-3BFDE7E345EF}" type="pres">
      <dgm:prSet presAssocID="{4EC0C3DA-0C86-4945-B943-BA49E4F20BCF}" presName="linNode" presStyleCnt="0"/>
      <dgm:spPr/>
    </dgm:pt>
    <dgm:pt modelId="{330742DE-1436-42C3-AA39-EBEC809A3B0D}" type="pres">
      <dgm:prSet presAssocID="{4EC0C3DA-0C86-4945-B943-BA49E4F20BCF}" presName="parentText" presStyleLbl="node1" presStyleIdx="1" presStyleCnt="4" custScaleX="277778">
        <dgm:presLayoutVars>
          <dgm:chMax val="1"/>
          <dgm:bulletEnabled val="1"/>
        </dgm:presLayoutVars>
      </dgm:prSet>
      <dgm:spPr/>
      <dgm:t>
        <a:bodyPr/>
        <a:lstStyle/>
        <a:p>
          <a:endParaRPr lang="en-US"/>
        </a:p>
      </dgm:t>
    </dgm:pt>
    <dgm:pt modelId="{613B479B-7BBD-4D5E-BF1D-98E2DB875EE5}" type="pres">
      <dgm:prSet presAssocID="{740B4DD2-D3DE-41A5-A3C2-FEE240204FD1}" presName="sp" presStyleCnt="0"/>
      <dgm:spPr/>
    </dgm:pt>
    <dgm:pt modelId="{B60FA458-2ABA-4959-B0CC-E1F77F9765F7}" type="pres">
      <dgm:prSet presAssocID="{04A57FED-5241-4249-BBCC-AF3CACF4F76F}" presName="linNode" presStyleCnt="0"/>
      <dgm:spPr/>
    </dgm:pt>
    <dgm:pt modelId="{2C625967-098A-42BA-B794-8F73BEA4E250}" type="pres">
      <dgm:prSet presAssocID="{04A57FED-5241-4249-BBCC-AF3CACF4F76F}" presName="parentText" presStyleLbl="node1" presStyleIdx="2" presStyleCnt="4" custScaleX="277778">
        <dgm:presLayoutVars>
          <dgm:chMax val="1"/>
          <dgm:bulletEnabled val="1"/>
        </dgm:presLayoutVars>
      </dgm:prSet>
      <dgm:spPr/>
      <dgm:t>
        <a:bodyPr/>
        <a:lstStyle/>
        <a:p>
          <a:endParaRPr lang="en-US"/>
        </a:p>
      </dgm:t>
    </dgm:pt>
    <dgm:pt modelId="{A6983A0E-35A0-4680-8786-9182DCE519F8}" type="pres">
      <dgm:prSet presAssocID="{FE6D78F6-4999-495D-8AA3-3D4294AA2ABF}" presName="sp" presStyleCnt="0"/>
      <dgm:spPr/>
    </dgm:pt>
    <dgm:pt modelId="{E1CF7BBF-0F3C-4F85-B7C3-05E4D92DDFF4}" type="pres">
      <dgm:prSet presAssocID="{06B86090-545C-48BF-943F-EA5ABF3105E1}" presName="linNode" presStyleCnt="0"/>
      <dgm:spPr/>
    </dgm:pt>
    <dgm:pt modelId="{8E4DC7FA-BFFF-4C94-91EE-5B2FA824C9CC}" type="pres">
      <dgm:prSet presAssocID="{06B86090-545C-48BF-943F-EA5ABF3105E1}" presName="parentText" presStyleLbl="node1" presStyleIdx="3" presStyleCnt="4" custScaleX="277778">
        <dgm:presLayoutVars>
          <dgm:chMax val="1"/>
          <dgm:bulletEnabled val="1"/>
        </dgm:presLayoutVars>
      </dgm:prSet>
      <dgm:spPr/>
      <dgm:t>
        <a:bodyPr/>
        <a:lstStyle/>
        <a:p>
          <a:endParaRPr lang="en-US"/>
        </a:p>
      </dgm:t>
    </dgm:pt>
  </dgm:ptLst>
  <dgm:cxnLst>
    <dgm:cxn modelId="{A6775E26-30BD-4044-AF1D-E54572D10DEA}" type="presOf" srcId="{4EC0C3DA-0C86-4945-B943-BA49E4F20BCF}" destId="{330742DE-1436-42C3-AA39-EBEC809A3B0D}" srcOrd="0" destOrd="0" presId="urn:microsoft.com/office/officeart/2005/8/layout/vList5"/>
    <dgm:cxn modelId="{61F3E719-3464-45DC-AAB1-338E6B9A63CF}" srcId="{765855B6-8896-4B6C-97B1-F1E808B459C3}" destId="{06B86090-545C-48BF-943F-EA5ABF3105E1}" srcOrd="3" destOrd="0" parTransId="{AA210B09-485C-4386-A50E-D25407206ECE}" sibTransId="{F8025AED-1530-4E9F-A5AB-BF21919003D2}"/>
    <dgm:cxn modelId="{9CA9B219-8315-4451-9EEA-132050164CA7}" type="presOf" srcId="{04A57FED-5241-4249-BBCC-AF3CACF4F76F}" destId="{2C625967-098A-42BA-B794-8F73BEA4E250}" srcOrd="0" destOrd="0" presId="urn:microsoft.com/office/officeart/2005/8/layout/vList5"/>
    <dgm:cxn modelId="{E600E3EA-2D3D-4FDE-9968-28E6A930BB8D}" type="presOf" srcId="{765855B6-8896-4B6C-97B1-F1E808B459C3}" destId="{544152ED-5A73-48F6-A350-3491AB2E967B}" srcOrd="0" destOrd="0" presId="urn:microsoft.com/office/officeart/2005/8/layout/vList5"/>
    <dgm:cxn modelId="{C05DEB2F-BDFF-4BE2-B7FF-BE60AC4D27D5}" srcId="{765855B6-8896-4B6C-97B1-F1E808B459C3}" destId="{04A57FED-5241-4249-BBCC-AF3CACF4F76F}" srcOrd="2" destOrd="0" parTransId="{8B307235-CDE1-44C7-A6A7-0C5E2B066A20}" sibTransId="{FE6D78F6-4999-495D-8AA3-3D4294AA2ABF}"/>
    <dgm:cxn modelId="{ECE876F2-D509-466F-8920-518768DAFDC5}" srcId="{765855B6-8896-4B6C-97B1-F1E808B459C3}" destId="{23CB1484-5F6B-4D56-A188-3AB1B0FEA530}" srcOrd="0" destOrd="0" parTransId="{C7DB6230-5F8E-47B2-941D-2DB2BEEC9909}" sibTransId="{675F30EC-F324-43CE-93A9-F8847F187B7B}"/>
    <dgm:cxn modelId="{B749E764-61CA-4FCC-A8EE-5CB430F332A5}" type="presOf" srcId="{23CB1484-5F6B-4D56-A188-3AB1B0FEA530}" destId="{792309F8-CADB-4E81-A9BD-1D7D5AF01DDC}" srcOrd="0" destOrd="0" presId="urn:microsoft.com/office/officeart/2005/8/layout/vList5"/>
    <dgm:cxn modelId="{BBF9CACA-FF89-418D-A2AB-C5B0A07EE2B0}" srcId="{765855B6-8896-4B6C-97B1-F1E808B459C3}" destId="{4EC0C3DA-0C86-4945-B943-BA49E4F20BCF}" srcOrd="1" destOrd="0" parTransId="{673A200C-790F-422E-B177-84213612A746}" sibTransId="{740B4DD2-D3DE-41A5-A3C2-FEE240204FD1}"/>
    <dgm:cxn modelId="{C7F47685-1C81-47D5-B498-4EDBD8D2C74C}" type="presOf" srcId="{06B86090-545C-48BF-943F-EA5ABF3105E1}" destId="{8E4DC7FA-BFFF-4C94-91EE-5B2FA824C9CC}" srcOrd="0" destOrd="0" presId="urn:microsoft.com/office/officeart/2005/8/layout/vList5"/>
    <dgm:cxn modelId="{670DA262-38C3-41FC-80C2-9E1556A6807E}" type="presParOf" srcId="{544152ED-5A73-48F6-A350-3491AB2E967B}" destId="{0988617E-4826-420A-9C2A-E23A769A886A}" srcOrd="0" destOrd="0" presId="urn:microsoft.com/office/officeart/2005/8/layout/vList5"/>
    <dgm:cxn modelId="{E374427D-C29B-4A34-B087-469BB25A45A9}" type="presParOf" srcId="{0988617E-4826-420A-9C2A-E23A769A886A}" destId="{792309F8-CADB-4E81-A9BD-1D7D5AF01DDC}" srcOrd="0" destOrd="0" presId="urn:microsoft.com/office/officeart/2005/8/layout/vList5"/>
    <dgm:cxn modelId="{4ACE7141-BC1E-45A2-87AE-2BA8A1F53978}" type="presParOf" srcId="{544152ED-5A73-48F6-A350-3491AB2E967B}" destId="{6BD43657-9EC3-465E-A74F-EFE7BD9B998C}" srcOrd="1" destOrd="0" presId="urn:microsoft.com/office/officeart/2005/8/layout/vList5"/>
    <dgm:cxn modelId="{9BE64FEC-6428-4909-8EA5-5D98A835FF52}" type="presParOf" srcId="{544152ED-5A73-48F6-A350-3491AB2E967B}" destId="{486C269E-5199-4ADD-8935-3BFDE7E345EF}" srcOrd="2" destOrd="0" presId="urn:microsoft.com/office/officeart/2005/8/layout/vList5"/>
    <dgm:cxn modelId="{8C626FF1-89A4-4AB9-9051-DCC6B78A1A6D}" type="presParOf" srcId="{486C269E-5199-4ADD-8935-3BFDE7E345EF}" destId="{330742DE-1436-42C3-AA39-EBEC809A3B0D}" srcOrd="0" destOrd="0" presId="urn:microsoft.com/office/officeart/2005/8/layout/vList5"/>
    <dgm:cxn modelId="{ADD14EAB-790D-4018-8492-E4A0E98DCC14}" type="presParOf" srcId="{544152ED-5A73-48F6-A350-3491AB2E967B}" destId="{613B479B-7BBD-4D5E-BF1D-98E2DB875EE5}" srcOrd="3" destOrd="0" presId="urn:microsoft.com/office/officeart/2005/8/layout/vList5"/>
    <dgm:cxn modelId="{EA3BA3A4-3788-44E8-BF11-F5FD89096BEA}" type="presParOf" srcId="{544152ED-5A73-48F6-A350-3491AB2E967B}" destId="{B60FA458-2ABA-4959-B0CC-E1F77F9765F7}" srcOrd="4" destOrd="0" presId="urn:microsoft.com/office/officeart/2005/8/layout/vList5"/>
    <dgm:cxn modelId="{CD030407-EDC0-4EDC-A96E-5046295F81A4}" type="presParOf" srcId="{B60FA458-2ABA-4959-B0CC-E1F77F9765F7}" destId="{2C625967-098A-42BA-B794-8F73BEA4E250}" srcOrd="0" destOrd="0" presId="urn:microsoft.com/office/officeart/2005/8/layout/vList5"/>
    <dgm:cxn modelId="{D8D55661-5D36-4C53-8030-B43DBFC16E75}" type="presParOf" srcId="{544152ED-5A73-48F6-A350-3491AB2E967B}" destId="{A6983A0E-35A0-4680-8786-9182DCE519F8}" srcOrd="5" destOrd="0" presId="urn:microsoft.com/office/officeart/2005/8/layout/vList5"/>
    <dgm:cxn modelId="{DCC64A43-7B86-4E9D-AD10-28A1740F80FB}" type="presParOf" srcId="{544152ED-5A73-48F6-A350-3491AB2E967B}" destId="{E1CF7BBF-0F3C-4F85-B7C3-05E4D92DDFF4}" srcOrd="6" destOrd="0" presId="urn:microsoft.com/office/officeart/2005/8/layout/vList5"/>
    <dgm:cxn modelId="{63CA89E2-2F18-4175-81E9-6EDC01F7DB37}" type="presParOf" srcId="{E1CF7BBF-0F3C-4F85-B7C3-05E4D92DDFF4}" destId="{8E4DC7FA-BFFF-4C94-91EE-5B2FA824C9CC}"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AEE62691-D5E9-4B97-9D2E-765E47AABD3C}"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en-US"/>
        </a:p>
      </dgm:t>
    </dgm:pt>
    <dgm:pt modelId="{E4F59ECA-4AAF-46DC-A196-6E73D04CF8EE}">
      <dgm:prSet/>
      <dgm:spPr/>
      <dgm:t>
        <a:bodyPr/>
        <a:lstStyle/>
        <a:p>
          <a:pPr rtl="1"/>
          <a:r>
            <a:rPr lang="fa-IR" smtClean="0"/>
            <a:t>تلاش شخصی برای مراقبت و نگهداری از رابطه به این معناست که فرد همواره باید خود را به روز نماید و مهارت ها و رفتارهایی را بیاموزد که به رشد رابطه اش کمک نماید. زن و شوهر نیز همچنان سعی در توجه به یکدیگر و جلب نظر دیگری داشته باشند و سعی کنند برای زندگی مشترک اشتیاق داشته باشند؛ و به همراه شریک زندگی خود در جستجوی تجربیات جدید و تازه باشند.</a:t>
          </a:r>
          <a:endParaRPr lang="fa-IR"/>
        </a:p>
      </dgm:t>
    </dgm:pt>
    <dgm:pt modelId="{358D992D-E067-43BB-8FE7-052365B265B9}" type="parTrans" cxnId="{A3474098-1713-4EC6-A79F-F49425D8C669}">
      <dgm:prSet/>
      <dgm:spPr/>
      <dgm:t>
        <a:bodyPr/>
        <a:lstStyle/>
        <a:p>
          <a:endParaRPr lang="en-US"/>
        </a:p>
      </dgm:t>
    </dgm:pt>
    <dgm:pt modelId="{FF870BB2-8A92-4773-85DF-1CFCB84C4C72}" type="sibTrans" cxnId="{A3474098-1713-4EC6-A79F-F49425D8C669}">
      <dgm:prSet/>
      <dgm:spPr/>
      <dgm:t>
        <a:bodyPr/>
        <a:lstStyle/>
        <a:p>
          <a:endParaRPr lang="en-US"/>
        </a:p>
      </dgm:t>
    </dgm:pt>
    <dgm:pt modelId="{4AEC6FEA-7C1F-4CA3-BD72-9D04635B869C}">
      <dgm:prSet/>
      <dgm:spPr/>
      <dgm:t>
        <a:bodyPr/>
        <a:lstStyle/>
        <a:p>
          <a:pPr rtl="1"/>
          <a:r>
            <a:rPr lang="fa-IR" smtClean="0"/>
            <a:t>مطالعه درباره روابط زناشویی مؤثر، مشورت با یک مشاوره خانواده و شرکت در کلاس های آموزشی می تواند ایده های خوبی برای ارتقای این مهارت باشد. همچنین در نظر گرفتن زمان هایی که به دور از فرزندان و درگیری های روزمره باهم باشند و به صورت دونفره قدم بزنند و تفریح و سرگرمی داشته باشند، می تواند در نگهداری مطلوب رابطه کمک نماید.</a:t>
          </a:r>
          <a:endParaRPr lang="fa-IR"/>
        </a:p>
      </dgm:t>
    </dgm:pt>
    <dgm:pt modelId="{3404927C-6F00-4644-BDE2-856E16E6B506}" type="parTrans" cxnId="{1720B06D-DBB8-494C-BF0F-AE3BC30242DD}">
      <dgm:prSet/>
      <dgm:spPr/>
      <dgm:t>
        <a:bodyPr/>
        <a:lstStyle/>
        <a:p>
          <a:endParaRPr lang="en-US"/>
        </a:p>
      </dgm:t>
    </dgm:pt>
    <dgm:pt modelId="{8F5039C5-E082-406D-A60A-2DEB53992E9B}" type="sibTrans" cxnId="{1720B06D-DBB8-494C-BF0F-AE3BC30242DD}">
      <dgm:prSet/>
      <dgm:spPr/>
      <dgm:t>
        <a:bodyPr/>
        <a:lstStyle/>
        <a:p>
          <a:endParaRPr lang="en-US"/>
        </a:p>
      </dgm:t>
    </dgm:pt>
    <dgm:pt modelId="{7D69A30D-4B72-4E83-A8EF-1D486C6E82B0}" type="pres">
      <dgm:prSet presAssocID="{AEE62691-D5E9-4B97-9D2E-765E47AABD3C}" presName="CompostProcess" presStyleCnt="0">
        <dgm:presLayoutVars>
          <dgm:dir/>
          <dgm:resizeHandles val="exact"/>
        </dgm:presLayoutVars>
      </dgm:prSet>
      <dgm:spPr/>
      <dgm:t>
        <a:bodyPr/>
        <a:lstStyle/>
        <a:p>
          <a:endParaRPr lang="en-US"/>
        </a:p>
      </dgm:t>
    </dgm:pt>
    <dgm:pt modelId="{7631B352-BFCA-45B3-BB19-B2BA4DEFD283}" type="pres">
      <dgm:prSet presAssocID="{AEE62691-D5E9-4B97-9D2E-765E47AABD3C}" presName="arrow" presStyleLbl="bgShp" presStyleIdx="0" presStyleCnt="1"/>
      <dgm:spPr/>
    </dgm:pt>
    <dgm:pt modelId="{83FC7385-8109-412C-B40A-4B0B7D375555}" type="pres">
      <dgm:prSet presAssocID="{AEE62691-D5E9-4B97-9D2E-765E47AABD3C}" presName="linearProcess" presStyleCnt="0"/>
      <dgm:spPr/>
    </dgm:pt>
    <dgm:pt modelId="{98EA30FF-768B-4690-94B3-81A1C8987F0D}" type="pres">
      <dgm:prSet presAssocID="{E4F59ECA-4AAF-46DC-A196-6E73D04CF8EE}" presName="textNode" presStyleLbl="node1" presStyleIdx="0" presStyleCnt="2" custScaleY="144404">
        <dgm:presLayoutVars>
          <dgm:bulletEnabled val="1"/>
        </dgm:presLayoutVars>
      </dgm:prSet>
      <dgm:spPr/>
      <dgm:t>
        <a:bodyPr/>
        <a:lstStyle/>
        <a:p>
          <a:endParaRPr lang="en-US"/>
        </a:p>
      </dgm:t>
    </dgm:pt>
    <dgm:pt modelId="{37D7C32F-4608-4CE0-BE18-0854453E1004}" type="pres">
      <dgm:prSet presAssocID="{FF870BB2-8A92-4773-85DF-1CFCB84C4C72}" presName="sibTrans" presStyleCnt="0"/>
      <dgm:spPr/>
    </dgm:pt>
    <dgm:pt modelId="{C16EAD63-8590-46F3-953A-ED3EA6DD3149}" type="pres">
      <dgm:prSet presAssocID="{4AEC6FEA-7C1F-4CA3-BD72-9D04635B869C}" presName="textNode" presStyleLbl="node1" presStyleIdx="1" presStyleCnt="2" custScaleY="148014">
        <dgm:presLayoutVars>
          <dgm:bulletEnabled val="1"/>
        </dgm:presLayoutVars>
      </dgm:prSet>
      <dgm:spPr/>
      <dgm:t>
        <a:bodyPr/>
        <a:lstStyle/>
        <a:p>
          <a:endParaRPr lang="en-US"/>
        </a:p>
      </dgm:t>
    </dgm:pt>
  </dgm:ptLst>
  <dgm:cxnLst>
    <dgm:cxn modelId="{B4C49A96-2C0A-4AFB-81C1-C69819A2B8DC}" type="presOf" srcId="{4AEC6FEA-7C1F-4CA3-BD72-9D04635B869C}" destId="{C16EAD63-8590-46F3-953A-ED3EA6DD3149}" srcOrd="0" destOrd="0" presId="urn:microsoft.com/office/officeart/2005/8/layout/hProcess9"/>
    <dgm:cxn modelId="{042FEE50-0F27-4F8C-A026-CD9A15AF392F}" type="presOf" srcId="{E4F59ECA-4AAF-46DC-A196-6E73D04CF8EE}" destId="{98EA30FF-768B-4690-94B3-81A1C8987F0D}" srcOrd="0" destOrd="0" presId="urn:microsoft.com/office/officeart/2005/8/layout/hProcess9"/>
    <dgm:cxn modelId="{0BEC6C83-6369-4E91-B994-EA0032D1548D}" type="presOf" srcId="{AEE62691-D5E9-4B97-9D2E-765E47AABD3C}" destId="{7D69A30D-4B72-4E83-A8EF-1D486C6E82B0}" srcOrd="0" destOrd="0" presId="urn:microsoft.com/office/officeart/2005/8/layout/hProcess9"/>
    <dgm:cxn modelId="{1720B06D-DBB8-494C-BF0F-AE3BC30242DD}" srcId="{AEE62691-D5E9-4B97-9D2E-765E47AABD3C}" destId="{4AEC6FEA-7C1F-4CA3-BD72-9D04635B869C}" srcOrd="1" destOrd="0" parTransId="{3404927C-6F00-4644-BDE2-856E16E6B506}" sibTransId="{8F5039C5-E082-406D-A60A-2DEB53992E9B}"/>
    <dgm:cxn modelId="{A3474098-1713-4EC6-A79F-F49425D8C669}" srcId="{AEE62691-D5E9-4B97-9D2E-765E47AABD3C}" destId="{E4F59ECA-4AAF-46DC-A196-6E73D04CF8EE}" srcOrd="0" destOrd="0" parTransId="{358D992D-E067-43BB-8FE7-052365B265B9}" sibTransId="{FF870BB2-8A92-4773-85DF-1CFCB84C4C72}"/>
    <dgm:cxn modelId="{08088992-16D3-4F92-9021-3E4D724FFDBA}" type="presParOf" srcId="{7D69A30D-4B72-4E83-A8EF-1D486C6E82B0}" destId="{7631B352-BFCA-45B3-BB19-B2BA4DEFD283}" srcOrd="0" destOrd="0" presId="urn:microsoft.com/office/officeart/2005/8/layout/hProcess9"/>
    <dgm:cxn modelId="{A56B4FB6-D7D9-4632-ACA2-11B76871291F}" type="presParOf" srcId="{7D69A30D-4B72-4E83-A8EF-1D486C6E82B0}" destId="{83FC7385-8109-412C-B40A-4B0B7D375555}" srcOrd="1" destOrd="0" presId="urn:microsoft.com/office/officeart/2005/8/layout/hProcess9"/>
    <dgm:cxn modelId="{855170E8-41F2-45F1-9B63-2F357F58FDF0}" type="presParOf" srcId="{83FC7385-8109-412C-B40A-4B0B7D375555}" destId="{98EA30FF-768B-4690-94B3-81A1C8987F0D}" srcOrd="0" destOrd="0" presId="urn:microsoft.com/office/officeart/2005/8/layout/hProcess9"/>
    <dgm:cxn modelId="{437CE9FB-B17F-4E0E-8C1A-912465F6B896}" type="presParOf" srcId="{83FC7385-8109-412C-B40A-4B0B7D375555}" destId="{37D7C32F-4608-4CE0-BE18-0854453E1004}" srcOrd="1" destOrd="0" presId="urn:microsoft.com/office/officeart/2005/8/layout/hProcess9"/>
    <dgm:cxn modelId="{187C174A-89A5-4F9C-AD6A-F3516F5088C4}" type="presParOf" srcId="{83FC7385-8109-412C-B40A-4B0B7D375555}" destId="{C16EAD63-8590-46F3-953A-ED3EA6DD3149}" srcOrd="2"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07004DB5-0CC1-4E99-8F4B-20D3A5DFDC0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3268F1D-86B5-4C98-BB45-0192C5316FCA}">
      <dgm:prSet/>
      <dgm:spPr/>
      <dgm:t>
        <a:bodyPr/>
        <a:lstStyle/>
        <a:p>
          <a:pPr rtl="1"/>
          <a:r>
            <a:rPr lang="fa-IR" dirty="0" smtClean="0"/>
            <a:t>ارتباطات بین فردی اساس و شالوده هویت و کمال انسانی است و مبنای اولیه پیوند انسان با دیگران را تشکیل می‌دهد. ارتباطات مؤثر موجب شکوفایی افراد و بهبود کیفیت روابط می‌شود. این در حالی است که ارتباطات غیر مؤثر مانع از شکوفایی انسان می‌شود. </a:t>
          </a:r>
          <a:endParaRPr lang="fa-IR" dirty="0"/>
        </a:p>
      </dgm:t>
    </dgm:pt>
    <dgm:pt modelId="{8BF44B6E-C10A-4EC6-86EC-6BCC03DDEC3E}" type="parTrans" cxnId="{37E417E4-AEE4-4400-AF8B-EA233F730B4F}">
      <dgm:prSet/>
      <dgm:spPr/>
      <dgm:t>
        <a:bodyPr/>
        <a:lstStyle/>
        <a:p>
          <a:endParaRPr lang="en-US"/>
        </a:p>
      </dgm:t>
    </dgm:pt>
    <dgm:pt modelId="{BA93E834-21BC-4654-9ABC-FF70E5DF2107}" type="sibTrans" cxnId="{37E417E4-AEE4-4400-AF8B-EA233F730B4F}">
      <dgm:prSet/>
      <dgm:spPr/>
      <dgm:t>
        <a:bodyPr/>
        <a:lstStyle/>
        <a:p>
          <a:endParaRPr lang="en-US"/>
        </a:p>
      </dgm:t>
    </dgm:pt>
    <dgm:pt modelId="{CB836E63-2F3B-43C3-AAE0-DBC1ABAFF391}">
      <dgm:prSet/>
      <dgm:spPr/>
      <dgm:t>
        <a:bodyPr/>
        <a:lstStyle/>
        <a:p>
          <a:pPr rtl="1"/>
          <a:r>
            <a:rPr lang="fa-IR" smtClean="0"/>
            <a:t>انسان موجودی اجتماعی است و نیاز به ارتباط با همنوع دارد، برقراری ارتباط مؤثر مهارتی است که باید آن را آموخت</a:t>
          </a:r>
          <a:r>
            <a:rPr lang="en-US" smtClean="0"/>
            <a:t>.</a:t>
          </a:r>
          <a:r>
            <a:rPr lang="fa-IR" smtClean="0"/>
            <a:t> ارتباط فرایند ارسال و دریافت پیام‌های کلامی و غیرکلامی است، یعنی فرایندی که از طریق آن، افکار، عقاید، احساسات و هیجان‌های خود را ابراز کرده و افکار و احساسات دیگران را دریافت می‌کنیم.</a:t>
          </a:r>
          <a:endParaRPr lang="fa-IR" dirty="0"/>
        </a:p>
      </dgm:t>
    </dgm:pt>
    <dgm:pt modelId="{20D73CC1-CDA2-4047-8EE6-8AD6EB540BD1}" type="parTrans" cxnId="{61B03ADC-EDFA-496F-A984-D50464AF4C11}">
      <dgm:prSet/>
      <dgm:spPr/>
      <dgm:t>
        <a:bodyPr/>
        <a:lstStyle/>
        <a:p>
          <a:endParaRPr lang="en-US"/>
        </a:p>
      </dgm:t>
    </dgm:pt>
    <dgm:pt modelId="{2D41D752-26E3-4778-A795-7F8543E00F8F}" type="sibTrans" cxnId="{61B03ADC-EDFA-496F-A984-D50464AF4C11}">
      <dgm:prSet/>
      <dgm:spPr/>
      <dgm:t>
        <a:bodyPr/>
        <a:lstStyle/>
        <a:p>
          <a:endParaRPr lang="en-US"/>
        </a:p>
      </dgm:t>
    </dgm:pt>
    <dgm:pt modelId="{A8CA1437-0A7E-4100-9FBF-6D0910E31253}" type="pres">
      <dgm:prSet presAssocID="{07004DB5-0CC1-4E99-8F4B-20D3A5DFDC09}" presName="linear" presStyleCnt="0">
        <dgm:presLayoutVars>
          <dgm:animLvl val="lvl"/>
          <dgm:resizeHandles val="exact"/>
        </dgm:presLayoutVars>
      </dgm:prSet>
      <dgm:spPr/>
      <dgm:t>
        <a:bodyPr/>
        <a:lstStyle/>
        <a:p>
          <a:endParaRPr lang="en-US"/>
        </a:p>
      </dgm:t>
    </dgm:pt>
    <dgm:pt modelId="{78EB4123-7771-4DBA-8493-51722B09174A}" type="pres">
      <dgm:prSet presAssocID="{F3268F1D-86B5-4C98-BB45-0192C5316FCA}" presName="parentText" presStyleLbl="node1" presStyleIdx="0" presStyleCnt="2">
        <dgm:presLayoutVars>
          <dgm:chMax val="0"/>
          <dgm:bulletEnabled val="1"/>
        </dgm:presLayoutVars>
      </dgm:prSet>
      <dgm:spPr/>
      <dgm:t>
        <a:bodyPr/>
        <a:lstStyle/>
        <a:p>
          <a:endParaRPr lang="en-US"/>
        </a:p>
      </dgm:t>
    </dgm:pt>
    <dgm:pt modelId="{2E0DA716-26DA-4DE3-ABF6-C65187B888E6}" type="pres">
      <dgm:prSet presAssocID="{BA93E834-21BC-4654-9ABC-FF70E5DF2107}" presName="spacer" presStyleCnt="0"/>
      <dgm:spPr/>
    </dgm:pt>
    <dgm:pt modelId="{D670D60A-C940-4DE2-BA19-93E7DEC25A3D}" type="pres">
      <dgm:prSet presAssocID="{CB836E63-2F3B-43C3-AAE0-DBC1ABAFF391}" presName="parentText" presStyleLbl="node1" presStyleIdx="1" presStyleCnt="2">
        <dgm:presLayoutVars>
          <dgm:chMax val="0"/>
          <dgm:bulletEnabled val="1"/>
        </dgm:presLayoutVars>
      </dgm:prSet>
      <dgm:spPr/>
      <dgm:t>
        <a:bodyPr/>
        <a:lstStyle/>
        <a:p>
          <a:endParaRPr lang="en-US"/>
        </a:p>
      </dgm:t>
    </dgm:pt>
  </dgm:ptLst>
  <dgm:cxnLst>
    <dgm:cxn modelId="{BADA40EC-F6D7-44B3-AC43-EF33D9E575BC}" type="presOf" srcId="{07004DB5-0CC1-4E99-8F4B-20D3A5DFDC09}" destId="{A8CA1437-0A7E-4100-9FBF-6D0910E31253}" srcOrd="0" destOrd="0" presId="urn:microsoft.com/office/officeart/2005/8/layout/vList2"/>
    <dgm:cxn modelId="{3ABF3B3F-07D8-4F0C-946A-42DB9F814A53}" type="presOf" srcId="{F3268F1D-86B5-4C98-BB45-0192C5316FCA}" destId="{78EB4123-7771-4DBA-8493-51722B09174A}" srcOrd="0" destOrd="0" presId="urn:microsoft.com/office/officeart/2005/8/layout/vList2"/>
    <dgm:cxn modelId="{61B03ADC-EDFA-496F-A984-D50464AF4C11}" srcId="{07004DB5-0CC1-4E99-8F4B-20D3A5DFDC09}" destId="{CB836E63-2F3B-43C3-AAE0-DBC1ABAFF391}" srcOrd="1" destOrd="0" parTransId="{20D73CC1-CDA2-4047-8EE6-8AD6EB540BD1}" sibTransId="{2D41D752-26E3-4778-A795-7F8543E00F8F}"/>
    <dgm:cxn modelId="{37E417E4-AEE4-4400-AF8B-EA233F730B4F}" srcId="{07004DB5-0CC1-4E99-8F4B-20D3A5DFDC09}" destId="{F3268F1D-86B5-4C98-BB45-0192C5316FCA}" srcOrd="0" destOrd="0" parTransId="{8BF44B6E-C10A-4EC6-86EC-6BCC03DDEC3E}" sibTransId="{BA93E834-21BC-4654-9ABC-FF70E5DF2107}"/>
    <dgm:cxn modelId="{1108650A-379B-47D4-8B10-1D26D401846B}" type="presOf" srcId="{CB836E63-2F3B-43C3-AAE0-DBC1ABAFF391}" destId="{D670D60A-C940-4DE2-BA19-93E7DEC25A3D}" srcOrd="0" destOrd="0" presId="urn:microsoft.com/office/officeart/2005/8/layout/vList2"/>
    <dgm:cxn modelId="{EA91964E-B73D-407F-A8C2-77A58AC8EF05}" type="presParOf" srcId="{A8CA1437-0A7E-4100-9FBF-6D0910E31253}" destId="{78EB4123-7771-4DBA-8493-51722B09174A}" srcOrd="0" destOrd="0" presId="urn:microsoft.com/office/officeart/2005/8/layout/vList2"/>
    <dgm:cxn modelId="{FFAFFE2F-EC52-4AB6-B2E7-5305B43488D6}" type="presParOf" srcId="{A8CA1437-0A7E-4100-9FBF-6D0910E31253}" destId="{2E0DA716-26DA-4DE3-ABF6-C65187B888E6}" srcOrd="1" destOrd="0" presId="urn:microsoft.com/office/officeart/2005/8/layout/vList2"/>
    <dgm:cxn modelId="{10563769-6D9C-4831-9AD9-DCDFA57E61DE}" type="presParOf" srcId="{A8CA1437-0A7E-4100-9FBF-6D0910E31253}" destId="{D670D60A-C940-4DE2-BA19-93E7DEC25A3D}"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2.xml><?xml version="1.0" encoding="utf-8"?>
<dgm:dataModel xmlns:dgm="http://schemas.openxmlformats.org/drawingml/2006/diagram" xmlns:a="http://schemas.openxmlformats.org/drawingml/2006/main">
  <dgm:ptLst>
    <dgm:pt modelId="{9344C038-F89C-40B5-8753-3383AE29B9CD}"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en-US"/>
        </a:p>
      </dgm:t>
    </dgm:pt>
    <dgm:pt modelId="{AAC7E34D-C8AC-42E5-918B-75ADF4B97E0F}">
      <dgm:prSet custT="1"/>
      <dgm:spPr/>
      <dgm:t>
        <a:bodyPr/>
        <a:lstStyle/>
        <a:p>
          <a:pPr rtl="1"/>
          <a:r>
            <a:rPr lang="fa-IR" sz="1600" dirty="0" smtClean="0">
              <a:cs typeface="B Nazanin" panose="00000400000000000000" pitchFamily="2" charset="-78"/>
            </a:rPr>
            <a:t>بیان خواسته‌ها و انتظارات نقش مهمی در برقراری روابط صمیمانه دارد. برای بیان انتظارات می‌توان از جمله‌هایی مانند «انتظار دارم که ...»، «خواسته‌ام این است که...» استفاده کرد.</a:t>
          </a:r>
          <a:endParaRPr lang="fa-IR" sz="1600" dirty="0">
            <a:cs typeface="B Nazanin" panose="00000400000000000000" pitchFamily="2" charset="-78"/>
          </a:endParaRPr>
        </a:p>
      </dgm:t>
    </dgm:pt>
    <dgm:pt modelId="{E07EEB4A-0418-4E73-B015-4C6CA37DDC8A}" type="parTrans" cxnId="{FA270927-BC04-41C2-A1B0-366B3C87887E}">
      <dgm:prSet/>
      <dgm:spPr/>
      <dgm:t>
        <a:bodyPr/>
        <a:lstStyle/>
        <a:p>
          <a:endParaRPr lang="en-US"/>
        </a:p>
      </dgm:t>
    </dgm:pt>
    <dgm:pt modelId="{1AC077E6-FFBB-44F9-B4CF-296408D2CB32}" type="sibTrans" cxnId="{FA270927-BC04-41C2-A1B0-366B3C87887E}">
      <dgm:prSet/>
      <dgm:spPr/>
      <dgm:t>
        <a:bodyPr/>
        <a:lstStyle/>
        <a:p>
          <a:endParaRPr lang="en-US"/>
        </a:p>
      </dgm:t>
    </dgm:pt>
    <dgm:pt modelId="{2E9CBC0B-DEC0-46C6-BF9C-CE16A8025246}">
      <dgm:prSet custT="1"/>
      <dgm:spPr/>
      <dgm:t>
        <a:bodyPr/>
        <a:lstStyle/>
        <a:p>
          <a:pPr rtl="1"/>
          <a:r>
            <a:rPr lang="fa-IR" sz="2000" dirty="0" smtClean="0">
              <a:cs typeface="B Nazanin" panose="00000400000000000000" pitchFamily="2" charset="-78"/>
            </a:rPr>
            <a:t>بیان احساسات در روابط بین فردی اهمیت زیادی دارد. </a:t>
          </a:r>
          <a:endParaRPr lang="fa-IR" sz="2000" dirty="0">
            <a:cs typeface="B Nazanin" panose="00000400000000000000" pitchFamily="2" charset="-78"/>
          </a:endParaRPr>
        </a:p>
      </dgm:t>
    </dgm:pt>
    <dgm:pt modelId="{7AB78841-C343-4574-9E03-F9D3F3C04396}" type="parTrans" cxnId="{98595337-EE21-4CD6-989E-43678AAAFD7B}">
      <dgm:prSet/>
      <dgm:spPr/>
      <dgm:t>
        <a:bodyPr/>
        <a:lstStyle/>
        <a:p>
          <a:endParaRPr lang="en-US"/>
        </a:p>
      </dgm:t>
    </dgm:pt>
    <dgm:pt modelId="{65F25668-689B-468B-B4C5-64F81D4A82B7}" type="sibTrans" cxnId="{98595337-EE21-4CD6-989E-43678AAAFD7B}">
      <dgm:prSet/>
      <dgm:spPr/>
      <dgm:t>
        <a:bodyPr/>
        <a:lstStyle/>
        <a:p>
          <a:endParaRPr lang="en-US"/>
        </a:p>
      </dgm:t>
    </dgm:pt>
    <dgm:pt modelId="{DF302204-8E91-4F6C-8379-EAFD1960635A}">
      <dgm:prSet custT="1"/>
      <dgm:spPr/>
      <dgm:t>
        <a:bodyPr/>
        <a:lstStyle/>
        <a:p>
          <a:pPr rtl="1"/>
          <a:r>
            <a:rPr lang="fa-IR" sz="1600" dirty="0" smtClean="0">
              <a:cs typeface="B Nazanin" panose="00000400000000000000" pitchFamily="2" charset="-78"/>
            </a:rPr>
            <a:t>ابراز عشق و علاقه باعث می‌شود زوج‌ها به هم نزدیک شوند. ابراز دلخوری‌ و رنجش‌ نیز زوج‌ها را به هم نزدیک می‌کند و مانع از این می‌شود که پیوند بین آن‌ها کمرنگ و ضعیف شود.</a:t>
          </a:r>
          <a:endParaRPr lang="fa-IR" sz="1600" dirty="0">
            <a:cs typeface="B Nazanin" panose="00000400000000000000" pitchFamily="2" charset="-78"/>
          </a:endParaRPr>
        </a:p>
      </dgm:t>
    </dgm:pt>
    <dgm:pt modelId="{7F3765A7-6F54-496E-BD90-08F25AFE6749}" type="parTrans" cxnId="{D6ECF905-E498-484F-A9AF-F61FE6C9703C}">
      <dgm:prSet/>
      <dgm:spPr/>
      <dgm:t>
        <a:bodyPr/>
        <a:lstStyle/>
        <a:p>
          <a:endParaRPr lang="en-US"/>
        </a:p>
      </dgm:t>
    </dgm:pt>
    <dgm:pt modelId="{21058958-1C99-4805-94E9-AAB430CDF742}" type="sibTrans" cxnId="{D6ECF905-E498-484F-A9AF-F61FE6C9703C}">
      <dgm:prSet/>
      <dgm:spPr/>
      <dgm:t>
        <a:bodyPr/>
        <a:lstStyle/>
        <a:p>
          <a:endParaRPr lang="en-US"/>
        </a:p>
      </dgm:t>
    </dgm:pt>
    <dgm:pt modelId="{81CAA692-DFBF-4107-A2FA-ABCC3DED378A}">
      <dgm:prSet custT="1"/>
      <dgm:spPr/>
      <dgm:t>
        <a:bodyPr/>
        <a:lstStyle/>
        <a:p>
          <a:pPr rtl="1"/>
          <a:r>
            <a:rPr lang="fa-IR" sz="1800" dirty="0" smtClean="0">
              <a:cs typeface="B Nazanin" panose="00000400000000000000" pitchFamily="2" charset="-78"/>
            </a:rPr>
            <a:t>درخواست‌های خود از همسرتان را به راحتی را مطرح کنید. بهترین روش درخواست کردن، استفاده از کلماتی مثل لطفاً، خواهش می‌کنم و... است.</a:t>
          </a:r>
          <a:endParaRPr lang="fa-IR" sz="1800" dirty="0">
            <a:cs typeface="B Nazanin" panose="00000400000000000000" pitchFamily="2" charset="-78"/>
          </a:endParaRPr>
        </a:p>
      </dgm:t>
    </dgm:pt>
    <dgm:pt modelId="{CD6D5971-B66E-433E-95A7-62FEF7EE6C3B}" type="parTrans" cxnId="{32D33A16-30B7-49D2-A404-EC5EF6195134}">
      <dgm:prSet/>
      <dgm:spPr/>
      <dgm:t>
        <a:bodyPr/>
        <a:lstStyle/>
        <a:p>
          <a:endParaRPr lang="en-US"/>
        </a:p>
      </dgm:t>
    </dgm:pt>
    <dgm:pt modelId="{0204FA96-1A7A-462B-9CF3-65D8F3AD8500}" type="sibTrans" cxnId="{32D33A16-30B7-49D2-A404-EC5EF6195134}">
      <dgm:prSet/>
      <dgm:spPr/>
      <dgm:t>
        <a:bodyPr/>
        <a:lstStyle/>
        <a:p>
          <a:endParaRPr lang="en-US"/>
        </a:p>
      </dgm:t>
    </dgm:pt>
    <dgm:pt modelId="{C798E344-340D-40EE-ADCA-21B8985CB9F1}">
      <dgm:prSet custT="1"/>
      <dgm:spPr/>
      <dgm:t>
        <a:bodyPr/>
        <a:lstStyle/>
        <a:p>
          <a:pPr rtl="1"/>
          <a:r>
            <a:rPr lang="fa-IR" sz="2000" dirty="0" smtClean="0">
              <a:cs typeface="B Nazanin" panose="00000400000000000000" pitchFamily="2" charset="-78"/>
            </a:rPr>
            <a:t>به‌طور مداوم و پشت سر هم صحبت نکنيد. آنچه را می‌گویید روشن و واضح بيان کنيد. با بيان جزئيات خسته‌کننده صحبت را به درازا نکشيد.</a:t>
          </a:r>
          <a:endParaRPr lang="fa-IR" sz="2000" dirty="0">
            <a:cs typeface="B Nazanin" panose="00000400000000000000" pitchFamily="2" charset="-78"/>
          </a:endParaRPr>
        </a:p>
      </dgm:t>
    </dgm:pt>
    <dgm:pt modelId="{158C5FD0-4FAF-48F9-897E-933D1977B356}" type="parTrans" cxnId="{8C422665-9E4D-431B-9454-87D865CF45EF}">
      <dgm:prSet/>
      <dgm:spPr/>
      <dgm:t>
        <a:bodyPr/>
        <a:lstStyle/>
        <a:p>
          <a:endParaRPr lang="en-US"/>
        </a:p>
      </dgm:t>
    </dgm:pt>
    <dgm:pt modelId="{B0DF8505-BF70-4804-A509-5BA525CDFBF3}" type="sibTrans" cxnId="{8C422665-9E4D-431B-9454-87D865CF45EF}">
      <dgm:prSet/>
      <dgm:spPr/>
      <dgm:t>
        <a:bodyPr/>
        <a:lstStyle/>
        <a:p>
          <a:endParaRPr lang="en-US"/>
        </a:p>
      </dgm:t>
    </dgm:pt>
    <dgm:pt modelId="{1BD260E7-9331-45E5-835A-FDA92EB8156C}" type="pres">
      <dgm:prSet presAssocID="{9344C038-F89C-40B5-8753-3383AE29B9CD}" presName="compositeShape" presStyleCnt="0">
        <dgm:presLayoutVars>
          <dgm:dir/>
          <dgm:resizeHandles/>
        </dgm:presLayoutVars>
      </dgm:prSet>
      <dgm:spPr/>
      <dgm:t>
        <a:bodyPr/>
        <a:lstStyle/>
        <a:p>
          <a:endParaRPr lang="en-US"/>
        </a:p>
      </dgm:t>
    </dgm:pt>
    <dgm:pt modelId="{1AE82BCD-D8E3-4B56-B029-2C199CDB53A8}" type="pres">
      <dgm:prSet presAssocID="{9344C038-F89C-40B5-8753-3383AE29B9CD}" presName="pyramid" presStyleLbl="node1" presStyleIdx="0" presStyleCnt="1"/>
      <dgm:spPr/>
    </dgm:pt>
    <dgm:pt modelId="{F1D3AA72-3738-4EA7-BA51-C4BCAFB63831}" type="pres">
      <dgm:prSet presAssocID="{9344C038-F89C-40B5-8753-3383AE29B9CD}" presName="theList" presStyleCnt="0"/>
      <dgm:spPr/>
    </dgm:pt>
    <dgm:pt modelId="{EA8937F3-18A5-4EE5-97DB-BA2E4DECD5E9}" type="pres">
      <dgm:prSet presAssocID="{AAC7E34D-C8AC-42E5-918B-75ADF4B97E0F}" presName="aNode" presStyleLbl="fgAcc1" presStyleIdx="0" presStyleCnt="5" custScaleX="112780" custScaleY="122442">
        <dgm:presLayoutVars>
          <dgm:bulletEnabled val="1"/>
        </dgm:presLayoutVars>
      </dgm:prSet>
      <dgm:spPr/>
      <dgm:t>
        <a:bodyPr/>
        <a:lstStyle/>
        <a:p>
          <a:endParaRPr lang="en-US"/>
        </a:p>
      </dgm:t>
    </dgm:pt>
    <dgm:pt modelId="{7B4B081F-67FE-43EC-BDBA-A2FE41AAC8DA}" type="pres">
      <dgm:prSet presAssocID="{AAC7E34D-C8AC-42E5-918B-75ADF4B97E0F}" presName="aSpace" presStyleCnt="0"/>
      <dgm:spPr/>
    </dgm:pt>
    <dgm:pt modelId="{0DAC769D-7D67-435C-B87F-2DC19FD89139}" type="pres">
      <dgm:prSet presAssocID="{2E9CBC0B-DEC0-46C6-BF9C-CE16A8025246}" presName="aNode" presStyleLbl="fgAcc1" presStyleIdx="1" presStyleCnt="5" custScaleX="114399" custScaleY="121067">
        <dgm:presLayoutVars>
          <dgm:bulletEnabled val="1"/>
        </dgm:presLayoutVars>
      </dgm:prSet>
      <dgm:spPr/>
      <dgm:t>
        <a:bodyPr/>
        <a:lstStyle/>
        <a:p>
          <a:endParaRPr lang="en-US"/>
        </a:p>
      </dgm:t>
    </dgm:pt>
    <dgm:pt modelId="{0C8616DC-B889-40E2-9447-ED254E1C9E22}" type="pres">
      <dgm:prSet presAssocID="{2E9CBC0B-DEC0-46C6-BF9C-CE16A8025246}" presName="aSpace" presStyleCnt="0"/>
      <dgm:spPr/>
    </dgm:pt>
    <dgm:pt modelId="{D0AE17E0-4A16-4974-AB20-56C3DE9E00F0}" type="pres">
      <dgm:prSet presAssocID="{DF302204-8E91-4F6C-8379-EAFD1960635A}" presName="aNode" presStyleLbl="fgAcc1" presStyleIdx="2" presStyleCnt="5" custScaleX="112812" custScaleY="126096">
        <dgm:presLayoutVars>
          <dgm:bulletEnabled val="1"/>
        </dgm:presLayoutVars>
      </dgm:prSet>
      <dgm:spPr/>
      <dgm:t>
        <a:bodyPr/>
        <a:lstStyle/>
        <a:p>
          <a:endParaRPr lang="en-US"/>
        </a:p>
      </dgm:t>
    </dgm:pt>
    <dgm:pt modelId="{32AE83E7-E06F-41F6-8D28-4371E926198D}" type="pres">
      <dgm:prSet presAssocID="{DF302204-8E91-4F6C-8379-EAFD1960635A}" presName="aSpace" presStyleCnt="0"/>
      <dgm:spPr/>
    </dgm:pt>
    <dgm:pt modelId="{C358A075-931D-4C0B-A04F-1C6366E284CB}" type="pres">
      <dgm:prSet presAssocID="{81CAA692-DFBF-4107-A2FA-ABCC3DED378A}" presName="aNode" presStyleLbl="fgAcc1" presStyleIdx="3" presStyleCnt="5" custScaleX="114503" custScaleY="132775">
        <dgm:presLayoutVars>
          <dgm:bulletEnabled val="1"/>
        </dgm:presLayoutVars>
      </dgm:prSet>
      <dgm:spPr/>
      <dgm:t>
        <a:bodyPr/>
        <a:lstStyle/>
        <a:p>
          <a:endParaRPr lang="en-US"/>
        </a:p>
      </dgm:t>
    </dgm:pt>
    <dgm:pt modelId="{2D8F4727-58C1-4D2F-8EE8-B6925DC075B6}" type="pres">
      <dgm:prSet presAssocID="{81CAA692-DFBF-4107-A2FA-ABCC3DED378A}" presName="aSpace" presStyleCnt="0"/>
      <dgm:spPr/>
    </dgm:pt>
    <dgm:pt modelId="{0E493ED1-9FB0-47D5-A59D-3B2C9CC6E639}" type="pres">
      <dgm:prSet presAssocID="{C798E344-340D-40EE-ADCA-21B8985CB9F1}" presName="aNode" presStyleLbl="fgAcc1" presStyleIdx="4" presStyleCnt="5" custScaleX="114944" custScaleY="146036">
        <dgm:presLayoutVars>
          <dgm:bulletEnabled val="1"/>
        </dgm:presLayoutVars>
      </dgm:prSet>
      <dgm:spPr/>
      <dgm:t>
        <a:bodyPr/>
        <a:lstStyle/>
        <a:p>
          <a:endParaRPr lang="en-US"/>
        </a:p>
      </dgm:t>
    </dgm:pt>
    <dgm:pt modelId="{88C2510F-8600-4B4F-81FB-E537033AD00D}" type="pres">
      <dgm:prSet presAssocID="{C798E344-340D-40EE-ADCA-21B8985CB9F1}" presName="aSpace" presStyleCnt="0"/>
      <dgm:spPr/>
    </dgm:pt>
  </dgm:ptLst>
  <dgm:cxnLst>
    <dgm:cxn modelId="{82B3DCF9-556C-49FF-AA00-A280A4F17638}" type="presOf" srcId="{C798E344-340D-40EE-ADCA-21B8985CB9F1}" destId="{0E493ED1-9FB0-47D5-A59D-3B2C9CC6E639}" srcOrd="0" destOrd="0" presId="urn:microsoft.com/office/officeart/2005/8/layout/pyramid2"/>
    <dgm:cxn modelId="{0DD06651-ADE9-4BE1-8C49-0B78DAB6E712}" type="presOf" srcId="{AAC7E34D-C8AC-42E5-918B-75ADF4B97E0F}" destId="{EA8937F3-18A5-4EE5-97DB-BA2E4DECD5E9}" srcOrd="0" destOrd="0" presId="urn:microsoft.com/office/officeart/2005/8/layout/pyramid2"/>
    <dgm:cxn modelId="{D91940DC-8BE4-4699-A478-2B2B121FB924}" type="presOf" srcId="{2E9CBC0B-DEC0-46C6-BF9C-CE16A8025246}" destId="{0DAC769D-7D67-435C-B87F-2DC19FD89139}" srcOrd="0" destOrd="0" presId="urn:microsoft.com/office/officeart/2005/8/layout/pyramid2"/>
    <dgm:cxn modelId="{32D33A16-30B7-49D2-A404-EC5EF6195134}" srcId="{9344C038-F89C-40B5-8753-3383AE29B9CD}" destId="{81CAA692-DFBF-4107-A2FA-ABCC3DED378A}" srcOrd="3" destOrd="0" parTransId="{CD6D5971-B66E-433E-95A7-62FEF7EE6C3B}" sibTransId="{0204FA96-1A7A-462B-9CF3-65D8F3AD8500}"/>
    <dgm:cxn modelId="{9956F454-7264-40CB-A12D-4C5C425F739F}" type="presOf" srcId="{9344C038-F89C-40B5-8753-3383AE29B9CD}" destId="{1BD260E7-9331-45E5-835A-FDA92EB8156C}" srcOrd="0" destOrd="0" presId="urn:microsoft.com/office/officeart/2005/8/layout/pyramid2"/>
    <dgm:cxn modelId="{98595337-EE21-4CD6-989E-43678AAAFD7B}" srcId="{9344C038-F89C-40B5-8753-3383AE29B9CD}" destId="{2E9CBC0B-DEC0-46C6-BF9C-CE16A8025246}" srcOrd="1" destOrd="0" parTransId="{7AB78841-C343-4574-9E03-F9D3F3C04396}" sibTransId="{65F25668-689B-468B-B4C5-64F81D4A82B7}"/>
    <dgm:cxn modelId="{6E426137-902B-482B-8954-E4477AF1C1F2}" type="presOf" srcId="{81CAA692-DFBF-4107-A2FA-ABCC3DED378A}" destId="{C358A075-931D-4C0B-A04F-1C6366E284CB}" srcOrd="0" destOrd="0" presId="urn:microsoft.com/office/officeart/2005/8/layout/pyramid2"/>
    <dgm:cxn modelId="{04A1E8DD-1070-4058-8168-81C6A41CD51F}" type="presOf" srcId="{DF302204-8E91-4F6C-8379-EAFD1960635A}" destId="{D0AE17E0-4A16-4974-AB20-56C3DE9E00F0}" srcOrd="0" destOrd="0" presId="urn:microsoft.com/office/officeart/2005/8/layout/pyramid2"/>
    <dgm:cxn modelId="{FA270927-BC04-41C2-A1B0-366B3C87887E}" srcId="{9344C038-F89C-40B5-8753-3383AE29B9CD}" destId="{AAC7E34D-C8AC-42E5-918B-75ADF4B97E0F}" srcOrd="0" destOrd="0" parTransId="{E07EEB4A-0418-4E73-B015-4C6CA37DDC8A}" sibTransId="{1AC077E6-FFBB-44F9-B4CF-296408D2CB32}"/>
    <dgm:cxn modelId="{D6ECF905-E498-484F-A9AF-F61FE6C9703C}" srcId="{9344C038-F89C-40B5-8753-3383AE29B9CD}" destId="{DF302204-8E91-4F6C-8379-EAFD1960635A}" srcOrd="2" destOrd="0" parTransId="{7F3765A7-6F54-496E-BD90-08F25AFE6749}" sibTransId="{21058958-1C99-4805-94E9-AAB430CDF742}"/>
    <dgm:cxn modelId="{8C422665-9E4D-431B-9454-87D865CF45EF}" srcId="{9344C038-F89C-40B5-8753-3383AE29B9CD}" destId="{C798E344-340D-40EE-ADCA-21B8985CB9F1}" srcOrd="4" destOrd="0" parTransId="{158C5FD0-4FAF-48F9-897E-933D1977B356}" sibTransId="{B0DF8505-BF70-4804-A509-5BA525CDFBF3}"/>
    <dgm:cxn modelId="{0A4D3B30-32A9-4E56-AE20-E37B8686BF6A}" type="presParOf" srcId="{1BD260E7-9331-45E5-835A-FDA92EB8156C}" destId="{1AE82BCD-D8E3-4B56-B029-2C199CDB53A8}" srcOrd="0" destOrd="0" presId="urn:microsoft.com/office/officeart/2005/8/layout/pyramid2"/>
    <dgm:cxn modelId="{E7ABD8DC-9E33-48F4-8A24-FFB77F239005}" type="presParOf" srcId="{1BD260E7-9331-45E5-835A-FDA92EB8156C}" destId="{F1D3AA72-3738-4EA7-BA51-C4BCAFB63831}" srcOrd="1" destOrd="0" presId="urn:microsoft.com/office/officeart/2005/8/layout/pyramid2"/>
    <dgm:cxn modelId="{F5CDC9A2-E666-4B0A-9DE2-79C783E58592}" type="presParOf" srcId="{F1D3AA72-3738-4EA7-BA51-C4BCAFB63831}" destId="{EA8937F3-18A5-4EE5-97DB-BA2E4DECD5E9}" srcOrd="0" destOrd="0" presId="urn:microsoft.com/office/officeart/2005/8/layout/pyramid2"/>
    <dgm:cxn modelId="{B9827DE2-994E-48E9-AAB8-EDB97F98B209}" type="presParOf" srcId="{F1D3AA72-3738-4EA7-BA51-C4BCAFB63831}" destId="{7B4B081F-67FE-43EC-BDBA-A2FE41AAC8DA}" srcOrd="1" destOrd="0" presId="urn:microsoft.com/office/officeart/2005/8/layout/pyramid2"/>
    <dgm:cxn modelId="{AF7F810E-0627-47E6-B268-56E4615B25A6}" type="presParOf" srcId="{F1D3AA72-3738-4EA7-BA51-C4BCAFB63831}" destId="{0DAC769D-7D67-435C-B87F-2DC19FD89139}" srcOrd="2" destOrd="0" presId="urn:microsoft.com/office/officeart/2005/8/layout/pyramid2"/>
    <dgm:cxn modelId="{A8F69E8E-631D-4E09-9C92-23227977C73B}" type="presParOf" srcId="{F1D3AA72-3738-4EA7-BA51-C4BCAFB63831}" destId="{0C8616DC-B889-40E2-9447-ED254E1C9E22}" srcOrd="3" destOrd="0" presId="urn:microsoft.com/office/officeart/2005/8/layout/pyramid2"/>
    <dgm:cxn modelId="{D2CDB04B-4A51-4305-9D94-1FDAA6FB38DA}" type="presParOf" srcId="{F1D3AA72-3738-4EA7-BA51-C4BCAFB63831}" destId="{D0AE17E0-4A16-4974-AB20-56C3DE9E00F0}" srcOrd="4" destOrd="0" presId="urn:microsoft.com/office/officeart/2005/8/layout/pyramid2"/>
    <dgm:cxn modelId="{B92542B9-2B09-48C7-9B08-AE10C3E76C15}" type="presParOf" srcId="{F1D3AA72-3738-4EA7-BA51-C4BCAFB63831}" destId="{32AE83E7-E06F-41F6-8D28-4371E926198D}" srcOrd="5" destOrd="0" presId="urn:microsoft.com/office/officeart/2005/8/layout/pyramid2"/>
    <dgm:cxn modelId="{3462FAC4-801D-447F-8DB0-10B7F5FEF4D9}" type="presParOf" srcId="{F1D3AA72-3738-4EA7-BA51-C4BCAFB63831}" destId="{C358A075-931D-4C0B-A04F-1C6366E284CB}" srcOrd="6" destOrd="0" presId="urn:microsoft.com/office/officeart/2005/8/layout/pyramid2"/>
    <dgm:cxn modelId="{4817EE06-C73A-4A74-A55E-023AA47CAAC5}" type="presParOf" srcId="{F1D3AA72-3738-4EA7-BA51-C4BCAFB63831}" destId="{2D8F4727-58C1-4D2F-8EE8-B6925DC075B6}" srcOrd="7" destOrd="0" presId="urn:microsoft.com/office/officeart/2005/8/layout/pyramid2"/>
    <dgm:cxn modelId="{C2CB8E54-DA06-44BD-A9B2-3722DFAAFACA}" type="presParOf" srcId="{F1D3AA72-3738-4EA7-BA51-C4BCAFB63831}" destId="{0E493ED1-9FB0-47D5-A59D-3B2C9CC6E639}" srcOrd="8" destOrd="0" presId="urn:microsoft.com/office/officeart/2005/8/layout/pyramid2"/>
    <dgm:cxn modelId="{4DF6BB1B-1877-4EAF-B8BD-F9416D90A601}" type="presParOf" srcId="{F1D3AA72-3738-4EA7-BA51-C4BCAFB63831}" destId="{88C2510F-8600-4B4F-81FB-E537033AD00D}" srcOrd="9"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3.xml><?xml version="1.0" encoding="utf-8"?>
<dgm:dataModel xmlns:dgm="http://schemas.openxmlformats.org/drawingml/2006/diagram" xmlns:a="http://schemas.openxmlformats.org/drawingml/2006/main">
  <dgm:ptLst>
    <dgm:pt modelId="{AD7F4A40-E476-4EB4-965C-126F885BE308}"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en-US"/>
        </a:p>
      </dgm:t>
    </dgm:pt>
    <dgm:pt modelId="{64F914D4-F4AC-4918-A086-C77C34D34D0B}">
      <dgm:prSet custT="1"/>
      <dgm:spPr/>
      <dgm:t>
        <a:bodyPr/>
        <a:lstStyle/>
        <a:p>
          <a:pPr rtl="1"/>
          <a:r>
            <a:rPr lang="fa-IR" sz="1600" dirty="0" smtClean="0"/>
            <a:t>برقراري و حفظ ارتباط بستگي به رعايت حريم افراد و احترام به آن دارد. </a:t>
          </a:r>
          <a:endParaRPr lang="fa-IR" sz="1600" dirty="0"/>
        </a:p>
      </dgm:t>
    </dgm:pt>
    <dgm:pt modelId="{38DB9EBB-8B63-4DED-BC9E-F144A6B95AC7}" type="parTrans" cxnId="{E02BCD66-AE14-408E-8AA5-349C50229E49}">
      <dgm:prSet/>
      <dgm:spPr/>
      <dgm:t>
        <a:bodyPr/>
        <a:lstStyle/>
        <a:p>
          <a:endParaRPr lang="en-US"/>
        </a:p>
      </dgm:t>
    </dgm:pt>
    <dgm:pt modelId="{00BFFB47-17D7-475A-9887-910744D31D29}" type="sibTrans" cxnId="{E02BCD66-AE14-408E-8AA5-349C50229E49}">
      <dgm:prSet/>
      <dgm:spPr/>
      <dgm:t>
        <a:bodyPr/>
        <a:lstStyle/>
        <a:p>
          <a:endParaRPr lang="en-US"/>
        </a:p>
      </dgm:t>
    </dgm:pt>
    <dgm:pt modelId="{86350FCC-D545-4462-9AFD-FAB0598E3106}">
      <dgm:prSet custT="1"/>
      <dgm:spPr/>
      <dgm:t>
        <a:bodyPr/>
        <a:lstStyle/>
        <a:p>
          <a:pPr rtl="1"/>
          <a:r>
            <a:rPr lang="fa-IR" sz="1400" dirty="0" smtClean="0"/>
            <a:t>زنان و مردان به هنگام گفتگو از قواعد زباني خاص خودشان پيروي می‌کنند و گاه همين موجب سوءتفاهم می‌شود. زنان سؤالات بيشتري از هم می‌کنند و کمتر می‌گذارند بين شان سکوت حاکم شود. مردان به هنگام صحبت اگر حرفشان توسط طرف مقابل قطع شود سعي می‌کنند صدايشان را بلندتر کرده يا با سکوت ناراحتي خود را اعلام کنند.</a:t>
          </a:r>
          <a:endParaRPr lang="fa-IR" sz="1400" dirty="0"/>
        </a:p>
      </dgm:t>
    </dgm:pt>
    <dgm:pt modelId="{3B1DC372-1931-454D-8DE4-0FDE56E1C5D3}" type="parTrans" cxnId="{D019395D-9D51-4F59-A264-4C29E890C87E}">
      <dgm:prSet/>
      <dgm:spPr/>
      <dgm:t>
        <a:bodyPr/>
        <a:lstStyle/>
        <a:p>
          <a:endParaRPr lang="en-US"/>
        </a:p>
      </dgm:t>
    </dgm:pt>
    <dgm:pt modelId="{447FE4AD-C329-4E0B-89F2-8DD70D94F532}" type="sibTrans" cxnId="{D019395D-9D51-4F59-A264-4C29E890C87E}">
      <dgm:prSet/>
      <dgm:spPr/>
      <dgm:t>
        <a:bodyPr/>
        <a:lstStyle/>
        <a:p>
          <a:endParaRPr lang="en-US"/>
        </a:p>
      </dgm:t>
    </dgm:pt>
    <dgm:pt modelId="{29E3C98E-147A-4F85-B036-A197C7711CF3}">
      <dgm:prSet custT="1"/>
      <dgm:spPr/>
      <dgm:t>
        <a:bodyPr/>
        <a:lstStyle/>
        <a:p>
          <a:pPr rtl="1"/>
          <a:r>
            <a:rPr lang="fa-IR" sz="1800" dirty="0" smtClean="0"/>
            <a:t>استفاده از کلمات «باید» و «نباید» باعث بروز سوءتفاهم و تنش در روابط افراد می شود. برای مثال: «تو باید به من کمک کنی»«تو نباید دیر برسی». </a:t>
          </a:r>
          <a:endParaRPr lang="fa-IR" sz="1800" dirty="0"/>
        </a:p>
      </dgm:t>
    </dgm:pt>
    <dgm:pt modelId="{1C6F61CF-0C62-4B77-A0D2-993FC74AC79A}" type="parTrans" cxnId="{F3E38912-4545-4265-B366-7F9967381FA0}">
      <dgm:prSet/>
      <dgm:spPr/>
      <dgm:t>
        <a:bodyPr/>
        <a:lstStyle/>
        <a:p>
          <a:endParaRPr lang="en-US"/>
        </a:p>
      </dgm:t>
    </dgm:pt>
    <dgm:pt modelId="{74CDEEA5-CD63-4466-959E-FB9514D46606}" type="sibTrans" cxnId="{F3E38912-4545-4265-B366-7F9967381FA0}">
      <dgm:prSet/>
      <dgm:spPr/>
      <dgm:t>
        <a:bodyPr/>
        <a:lstStyle/>
        <a:p>
          <a:endParaRPr lang="en-US"/>
        </a:p>
      </dgm:t>
    </dgm:pt>
    <dgm:pt modelId="{834DD1FA-C939-4B1B-BE79-6A828F7A6C0A}">
      <dgm:prSet/>
      <dgm:spPr/>
      <dgm:t>
        <a:bodyPr/>
        <a:lstStyle/>
        <a:p>
          <a:pPr rtl="1"/>
          <a:r>
            <a:rPr lang="fa-IR" smtClean="0"/>
            <a:t>به جای استفاده از کلمات «باید» و «نباید»، از جملات: «بهتر است»، یا «بهتر نیست» استفاده کنید؛ مانند: «بهتر نیست قبل از تأخیر، من را در جریان بگذارید؟»</a:t>
          </a:r>
          <a:endParaRPr lang="fa-IR"/>
        </a:p>
      </dgm:t>
    </dgm:pt>
    <dgm:pt modelId="{B17DD34B-627F-4869-AFF6-A7B565E38058}" type="parTrans" cxnId="{F1DB0134-700E-4C48-88C1-72DE4ADE4D7B}">
      <dgm:prSet/>
      <dgm:spPr/>
      <dgm:t>
        <a:bodyPr/>
        <a:lstStyle/>
        <a:p>
          <a:endParaRPr lang="en-US"/>
        </a:p>
      </dgm:t>
    </dgm:pt>
    <dgm:pt modelId="{E69C24F4-BD89-49BF-9437-A51E10A8BDCD}" type="sibTrans" cxnId="{F1DB0134-700E-4C48-88C1-72DE4ADE4D7B}">
      <dgm:prSet/>
      <dgm:spPr/>
      <dgm:t>
        <a:bodyPr/>
        <a:lstStyle/>
        <a:p>
          <a:endParaRPr lang="en-US"/>
        </a:p>
      </dgm:t>
    </dgm:pt>
    <dgm:pt modelId="{A7439BC5-D4FA-48B7-8A9E-59B63462F718}" type="pres">
      <dgm:prSet presAssocID="{AD7F4A40-E476-4EB4-965C-126F885BE308}" presName="compositeShape" presStyleCnt="0">
        <dgm:presLayoutVars>
          <dgm:dir/>
          <dgm:resizeHandles/>
        </dgm:presLayoutVars>
      </dgm:prSet>
      <dgm:spPr/>
      <dgm:t>
        <a:bodyPr/>
        <a:lstStyle/>
        <a:p>
          <a:endParaRPr lang="en-US"/>
        </a:p>
      </dgm:t>
    </dgm:pt>
    <dgm:pt modelId="{C5AC1AAA-9EBD-45D8-9C69-177BF719ADD5}" type="pres">
      <dgm:prSet presAssocID="{AD7F4A40-E476-4EB4-965C-126F885BE308}" presName="pyramid" presStyleLbl="node1" presStyleIdx="0" presStyleCnt="1"/>
      <dgm:spPr/>
    </dgm:pt>
    <dgm:pt modelId="{37095BED-436F-4FFC-BE4F-CF69F0D678AB}" type="pres">
      <dgm:prSet presAssocID="{AD7F4A40-E476-4EB4-965C-126F885BE308}" presName="theList" presStyleCnt="0"/>
      <dgm:spPr/>
    </dgm:pt>
    <dgm:pt modelId="{28D311BA-BA70-4975-B6C1-B39AFCA58D5F}" type="pres">
      <dgm:prSet presAssocID="{64F914D4-F4AC-4918-A086-C77C34D34D0B}" presName="aNode" presStyleLbl="fgAcc1" presStyleIdx="0" presStyleCnt="4" custScaleX="131877">
        <dgm:presLayoutVars>
          <dgm:bulletEnabled val="1"/>
        </dgm:presLayoutVars>
      </dgm:prSet>
      <dgm:spPr/>
      <dgm:t>
        <a:bodyPr/>
        <a:lstStyle/>
        <a:p>
          <a:endParaRPr lang="en-US"/>
        </a:p>
      </dgm:t>
    </dgm:pt>
    <dgm:pt modelId="{AA543E7A-CD47-40C1-A6E8-99A0DBD536C1}" type="pres">
      <dgm:prSet presAssocID="{64F914D4-F4AC-4918-A086-C77C34D34D0B}" presName="aSpace" presStyleCnt="0"/>
      <dgm:spPr/>
    </dgm:pt>
    <dgm:pt modelId="{A90931D6-4A60-4AD5-8EFE-69317FCD2DB9}" type="pres">
      <dgm:prSet presAssocID="{86350FCC-D545-4462-9AFD-FAB0598E3106}" presName="aNode" presStyleLbl="fgAcc1" presStyleIdx="1" presStyleCnt="4" custScaleX="130495">
        <dgm:presLayoutVars>
          <dgm:bulletEnabled val="1"/>
        </dgm:presLayoutVars>
      </dgm:prSet>
      <dgm:spPr/>
      <dgm:t>
        <a:bodyPr/>
        <a:lstStyle/>
        <a:p>
          <a:endParaRPr lang="en-US"/>
        </a:p>
      </dgm:t>
    </dgm:pt>
    <dgm:pt modelId="{6C5A3CCC-968C-4846-A0C5-269853550617}" type="pres">
      <dgm:prSet presAssocID="{86350FCC-D545-4462-9AFD-FAB0598E3106}" presName="aSpace" presStyleCnt="0"/>
      <dgm:spPr/>
    </dgm:pt>
    <dgm:pt modelId="{CAF2C188-4DE9-4375-8DA6-FC474E581254}" type="pres">
      <dgm:prSet presAssocID="{29E3C98E-147A-4F85-B036-A197C7711CF3}" presName="aNode" presStyleLbl="fgAcc1" presStyleIdx="2" presStyleCnt="4" custScaleX="129993">
        <dgm:presLayoutVars>
          <dgm:bulletEnabled val="1"/>
        </dgm:presLayoutVars>
      </dgm:prSet>
      <dgm:spPr/>
      <dgm:t>
        <a:bodyPr/>
        <a:lstStyle/>
        <a:p>
          <a:endParaRPr lang="en-US"/>
        </a:p>
      </dgm:t>
    </dgm:pt>
    <dgm:pt modelId="{45642880-D5F5-4F35-B512-B55BDA07E41D}" type="pres">
      <dgm:prSet presAssocID="{29E3C98E-147A-4F85-B036-A197C7711CF3}" presName="aSpace" presStyleCnt="0"/>
      <dgm:spPr/>
    </dgm:pt>
    <dgm:pt modelId="{2266FC7B-8E01-48A1-A6DD-44D5A27D3911}" type="pres">
      <dgm:prSet presAssocID="{834DD1FA-C939-4B1B-BE79-6A828F7A6C0A}" presName="aNode" presStyleLbl="fgAcc1" presStyleIdx="3" presStyleCnt="4" custScaleX="129993">
        <dgm:presLayoutVars>
          <dgm:bulletEnabled val="1"/>
        </dgm:presLayoutVars>
      </dgm:prSet>
      <dgm:spPr/>
      <dgm:t>
        <a:bodyPr/>
        <a:lstStyle/>
        <a:p>
          <a:endParaRPr lang="en-US"/>
        </a:p>
      </dgm:t>
    </dgm:pt>
    <dgm:pt modelId="{7763DB6E-B620-4785-B6F2-E14997CEEA5A}" type="pres">
      <dgm:prSet presAssocID="{834DD1FA-C939-4B1B-BE79-6A828F7A6C0A}" presName="aSpace" presStyleCnt="0"/>
      <dgm:spPr/>
    </dgm:pt>
  </dgm:ptLst>
  <dgm:cxnLst>
    <dgm:cxn modelId="{D019395D-9D51-4F59-A264-4C29E890C87E}" srcId="{AD7F4A40-E476-4EB4-965C-126F885BE308}" destId="{86350FCC-D545-4462-9AFD-FAB0598E3106}" srcOrd="1" destOrd="0" parTransId="{3B1DC372-1931-454D-8DE4-0FDE56E1C5D3}" sibTransId="{447FE4AD-C329-4E0B-89F2-8DD70D94F532}"/>
    <dgm:cxn modelId="{E02BCD66-AE14-408E-8AA5-349C50229E49}" srcId="{AD7F4A40-E476-4EB4-965C-126F885BE308}" destId="{64F914D4-F4AC-4918-A086-C77C34D34D0B}" srcOrd="0" destOrd="0" parTransId="{38DB9EBB-8B63-4DED-BC9E-F144A6B95AC7}" sibTransId="{00BFFB47-17D7-475A-9887-910744D31D29}"/>
    <dgm:cxn modelId="{F5CA19E4-1FE0-4E79-8208-34A82E2D4AAA}" type="presOf" srcId="{64F914D4-F4AC-4918-A086-C77C34D34D0B}" destId="{28D311BA-BA70-4975-B6C1-B39AFCA58D5F}" srcOrd="0" destOrd="0" presId="urn:microsoft.com/office/officeart/2005/8/layout/pyramid2"/>
    <dgm:cxn modelId="{CDD92181-E725-48D6-8EEE-513BAF7091E1}" type="presOf" srcId="{29E3C98E-147A-4F85-B036-A197C7711CF3}" destId="{CAF2C188-4DE9-4375-8DA6-FC474E581254}" srcOrd="0" destOrd="0" presId="urn:microsoft.com/office/officeart/2005/8/layout/pyramid2"/>
    <dgm:cxn modelId="{DE9D9433-04A2-4669-986B-617423B29BF9}" type="presOf" srcId="{86350FCC-D545-4462-9AFD-FAB0598E3106}" destId="{A90931D6-4A60-4AD5-8EFE-69317FCD2DB9}" srcOrd="0" destOrd="0" presId="urn:microsoft.com/office/officeart/2005/8/layout/pyramid2"/>
    <dgm:cxn modelId="{8EBB90E9-5ADD-497D-ABAA-7FE98B07FB54}" type="presOf" srcId="{834DD1FA-C939-4B1B-BE79-6A828F7A6C0A}" destId="{2266FC7B-8E01-48A1-A6DD-44D5A27D3911}" srcOrd="0" destOrd="0" presId="urn:microsoft.com/office/officeart/2005/8/layout/pyramid2"/>
    <dgm:cxn modelId="{F1DB0134-700E-4C48-88C1-72DE4ADE4D7B}" srcId="{AD7F4A40-E476-4EB4-965C-126F885BE308}" destId="{834DD1FA-C939-4B1B-BE79-6A828F7A6C0A}" srcOrd="3" destOrd="0" parTransId="{B17DD34B-627F-4869-AFF6-A7B565E38058}" sibTransId="{E69C24F4-BD89-49BF-9437-A51E10A8BDCD}"/>
    <dgm:cxn modelId="{EF594BEE-194B-41FC-B81F-F34F5F8C4B77}" type="presOf" srcId="{AD7F4A40-E476-4EB4-965C-126F885BE308}" destId="{A7439BC5-D4FA-48B7-8A9E-59B63462F718}" srcOrd="0" destOrd="0" presId="urn:microsoft.com/office/officeart/2005/8/layout/pyramid2"/>
    <dgm:cxn modelId="{F3E38912-4545-4265-B366-7F9967381FA0}" srcId="{AD7F4A40-E476-4EB4-965C-126F885BE308}" destId="{29E3C98E-147A-4F85-B036-A197C7711CF3}" srcOrd="2" destOrd="0" parTransId="{1C6F61CF-0C62-4B77-A0D2-993FC74AC79A}" sibTransId="{74CDEEA5-CD63-4466-959E-FB9514D46606}"/>
    <dgm:cxn modelId="{16A63002-0B51-41A9-89A6-E595379FBD79}" type="presParOf" srcId="{A7439BC5-D4FA-48B7-8A9E-59B63462F718}" destId="{C5AC1AAA-9EBD-45D8-9C69-177BF719ADD5}" srcOrd="0" destOrd="0" presId="urn:microsoft.com/office/officeart/2005/8/layout/pyramid2"/>
    <dgm:cxn modelId="{29961069-E051-4A1A-8AD3-71B95A89D3C4}" type="presParOf" srcId="{A7439BC5-D4FA-48B7-8A9E-59B63462F718}" destId="{37095BED-436F-4FFC-BE4F-CF69F0D678AB}" srcOrd="1" destOrd="0" presId="urn:microsoft.com/office/officeart/2005/8/layout/pyramid2"/>
    <dgm:cxn modelId="{671EB15E-9435-49CD-9934-817F39FAE30A}" type="presParOf" srcId="{37095BED-436F-4FFC-BE4F-CF69F0D678AB}" destId="{28D311BA-BA70-4975-B6C1-B39AFCA58D5F}" srcOrd="0" destOrd="0" presId="urn:microsoft.com/office/officeart/2005/8/layout/pyramid2"/>
    <dgm:cxn modelId="{DED05203-F1D1-4218-91A2-FEB4070E8830}" type="presParOf" srcId="{37095BED-436F-4FFC-BE4F-CF69F0D678AB}" destId="{AA543E7A-CD47-40C1-A6E8-99A0DBD536C1}" srcOrd="1" destOrd="0" presId="urn:microsoft.com/office/officeart/2005/8/layout/pyramid2"/>
    <dgm:cxn modelId="{17151474-4C55-4FBE-98FA-4A61B187C9C6}" type="presParOf" srcId="{37095BED-436F-4FFC-BE4F-CF69F0D678AB}" destId="{A90931D6-4A60-4AD5-8EFE-69317FCD2DB9}" srcOrd="2" destOrd="0" presId="urn:microsoft.com/office/officeart/2005/8/layout/pyramid2"/>
    <dgm:cxn modelId="{818897FC-EDD7-4455-9252-0741DA3B2A7D}" type="presParOf" srcId="{37095BED-436F-4FFC-BE4F-CF69F0D678AB}" destId="{6C5A3CCC-968C-4846-A0C5-269853550617}" srcOrd="3" destOrd="0" presId="urn:microsoft.com/office/officeart/2005/8/layout/pyramid2"/>
    <dgm:cxn modelId="{C2747CBD-31F3-403C-88A5-1354CD4AFB43}" type="presParOf" srcId="{37095BED-436F-4FFC-BE4F-CF69F0D678AB}" destId="{CAF2C188-4DE9-4375-8DA6-FC474E581254}" srcOrd="4" destOrd="0" presId="urn:microsoft.com/office/officeart/2005/8/layout/pyramid2"/>
    <dgm:cxn modelId="{BC8BF749-A046-4797-B9B3-B4318881D577}" type="presParOf" srcId="{37095BED-436F-4FFC-BE4F-CF69F0D678AB}" destId="{45642880-D5F5-4F35-B512-B55BDA07E41D}" srcOrd="5" destOrd="0" presId="urn:microsoft.com/office/officeart/2005/8/layout/pyramid2"/>
    <dgm:cxn modelId="{70F273B9-3D31-4B19-8E9E-1D2A7845E3BC}" type="presParOf" srcId="{37095BED-436F-4FFC-BE4F-CF69F0D678AB}" destId="{2266FC7B-8E01-48A1-A6DD-44D5A27D3911}" srcOrd="6" destOrd="0" presId="urn:microsoft.com/office/officeart/2005/8/layout/pyramid2"/>
    <dgm:cxn modelId="{8A2C25BE-4455-4F7F-96A2-0E4BE95ED8EC}" type="presParOf" srcId="{37095BED-436F-4FFC-BE4F-CF69F0D678AB}" destId="{7763DB6E-B620-4785-B6F2-E14997CEEA5A}"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4.xml><?xml version="1.0" encoding="utf-8"?>
<dgm:dataModel xmlns:dgm="http://schemas.openxmlformats.org/drawingml/2006/diagram" xmlns:a="http://schemas.openxmlformats.org/drawingml/2006/main">
  <dgm:ptLst>
    <dgm:pt modelId="{4AF0D3E5-4723-4C7A-9D07-0158A023A9E6}"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en-US"/>
        </a:p>
      </dgm:t>
    </dgm:pt>
    <dgm:pt modelId="{EEF53C4F-CE0E-452E-A374-35F557011816}">
      <dgm:prSet custT="1"/>
      <dgm:spPr/>
      <dgm:t>
        <a:bodyPr/>
        <a:lstStyle/>
        <a:p>
          <a:pPr rtl="1"/>
          <a:r>
            <a:rPr lang="fa-IR" sz="1400" dirty="0" smtClean="0"/>
            <a:t>گوش دادن با شنیدن متفاوت است. وقتی گوش می‌دهید توجه می‌کنید، نگاه می‌کنید، حضور ذهن دارید و حالت‌های چهره‌ای شما هم به گوینده نشان می‌دهد که در حال گوش دادن هستید.</a:t>
          </a:r>
          <a:endParaRPr lang="fa-IR" sz="1400" dirty="0"/>
        </a:p>
      </dgm:t>
    </dgm:pt>
    <dgm:pt modelId="{A5805317-A988-4441-A2A4-072173F0449E}" type="parTrans" cxnId="{CA6186AE-B005-4D60-B12C-0D4E8BDEA463}">
      <dgm:prSet/>
      <dgm:spPr/>
      <dgm:t>
        <a:bodyPr/>
        <a:lstStyle/>
        <a:p>
          <a:endParaRPr lang="en-US"/>
        </a:p>
      </dgm:t>
    </dgm:pt>
    <dgm:pt modelId="{9F0E6E91-BC2A-40D8-A91C-4FC38AD37271}" type="sibTrans" cxnId="{CA6186AE-B005-4D60-B12C-0D4E8BDEA463}">
      <dgm:prSet/>
      <dgm:spPr/>
      <dgm:t>
        <a:bodyPr/>
        <a:lstStyle/>
        <a:p>
          <a:endParaRPr lang="en-US"/>
        </a:p>
      </dgm:t>
    </dgm:pt>
    <dgm:pt modelId="{A8CC4A97-9220-49C6-98D8-61C8FE9A36C5}">
      <dgm:prSet custT="1"/>
      <dgm:spPr/>
      <dgm:t>
        <a:bodyPr/>
        <a:lstStyle/>
        <a:p>
          <a:pPr rtl="1"/>
          <a:r>
            <a:rPr lang="fa-IR" sz="1400" dirty="0" smtClean="0"/>
            <a:t>سعي كنيد در ارتباط، شروع‌کننده خوبي باشيد مثل سلام و احوال‌پرسی گرم </a:t>
          </a:r>
          <a:endParaRPr lang="fa-IR" sz="1400" dirty="0"/>
        </a:p>
      </dgm:t>
    </dgm:pt>
    <dgm:pt modelId="{8F8D964F-FF21-42BF-A308-C67A91CFDD30}" type="parTrans" cxnId="{AAC4838C-7236-4946-9DBA-B11721641017}">
      <dgm:prSet/>
      <dgm:spPr/>
      <dgm:t>
        <a:bodyPr/>
        <a:lstStyle/>
        <a:p>
          <a:endParaRPr lang="en-US"/>
        </a:p>
      </dgm:t>
    </dgm:pt>
    <dgm:pt modelId="{0E249CF1-D113-4B17-8D45-72785FA2F578}" type="sibTrans" cxnId="{AAC4838C-7236-4946-9DBA-B11721641017}">
      <dgm:prSet/>
      <dgm:spPr/>
      <dgm:t>
        <a:bodyPr/>
        <a:lstStyle/>
        <a:p>
          <a:endParaRPr lang="en-US"/>
        </a:p>
      </dgm:t>
    </dgm:pt>
    <dgm:pt modelId="{F3E69176-B702-4B23-B241-D22CD7B9FB04}">
      <dgm:prSet custT="1"/>
      <dgm:spPr/>
      <dgm:t>
        <a:bodyPr/>
        <a:lstStyle/>
        <a:p>
          <a:pPr rtl="1"/>
          <a:r>
            <a:rPr lang="fa-IR" sz="1400" dirty="0" smtClean="0"/>
            <a:t>هنگام گفتگو، حرف يكديگر را قطع نكنيد.</a:t>
          </a:r>
          <a:endParaRPr lang="fa-IR" sz="1400" dirty="0"/>
        </a:p>
      </dgm:t>
    </dgm:pt>
    <dgm:pt modelId="{C12CE98A-2C18-49D4-B971-3B104B9EDA7B}" type="parTrans" cxnId="{2BE7BC22-3CAF-434F-BF95-DD6FA39A0CCA}">
      <dgm:prSet/>
      <dgm:spPr/>
      <dgm:t>
        <a:bodyPr/>
        <a:lstStyle/>
        <a:p>
          <a:endParaRPr lang="en-US"/>
        </a:p>
      </dgm:t>
    </dgm:pt>
    <dgm:pt modelId="{BF0D37D1-E525-4B30-BFCE-AE1C047E03B1}" type="sibTrans" cxnId="{2BE7BC22-3CAF-434F-BF95-DD6FA39A0CCA}">
      <dgm:prSet/>
      <dgm:spPr/>
      <dgm:t>
        <a:bodyPr/>
        <a:lstStyle/>
        <a:p>
          <a:endParaRPr lang="en-US"/>
        </a:p>
      </dgm:t>
    </dgm:pt>
    <dgm:pt modelId="{0CAFFD42-F0A8-4B0A-A6E2-6167E3A04B18}">
      <dgm:prSet custT="1"/>
      <dgm:spPr/>
      <dgm:t>
        <a:bodyPr/>
        <a:lstStyle/>
        <a:p>
          <a:pPr rtl="1"/>
          <a:r>
            <a:rPr lang="fa-IR" sz="1400" dirty="0" smtClean="0"/>
            <a:t>هنگام گفتگو، از پراکنده‌گویی و مقدمه‌چینی زياد پرهيز كنيد.</a:t>
          </a:r>
          <a:endParaRPr lang="fa-IR" sz="1400" dirty="0"/>
        </a:p>
      </dgm:t>
    </dgm:pt>
    <dgm:pt modelId="{189AF0E2-EF40-4A4F-AECF-9E4199CA8227}" type="parTrans" cxnId="{EA16EAFE-6B93-4A3D-BEDE-42D01F607765}">
      <dgm:prSet/>
      <dgm:spPr/>
      <dgm:t>
        <a:bodyPr/>
        <a:lstStyle/>
        <a:p>
          <a:endParaRPr lang="en-US"/>
        </a:p>
      </dgm:t>
    </dgm:pt>
    <dgm:pt modelId="{F6971A26-9F66-4E05-A651-FC25D25B7A01}" type="sibTrans" cxnId="{EA16EAFE-6B93-4A3D-BEDE-42D01F607765}">
      <dgm:prSet/>
      <dgm:spPr/>
      <dgm:t>
        <a:bodyPr/>
        <a:lstStyle/>
        <a:p>
          <a:endParaRPr lang="en-US"/>
        </a:p>
      </dgm:t>
    </dgm:pt>
    <dgm:pt modelId="{1F82EF8B-2AB8-40AE-AD0E-8E638B4CE207}">
      <dgm:prSet custT="1"/>
      <dgm:spPr/>
      <dgm:t>
        <a:bodyPr/>
        <a:lstStyle/>
        <a:p>
          <a:pPr rtl="1"/>
          <a:r>
            <a:rPr lang="fa-IR" sz="1400" dirty="0" smtClean="0"/>
            <a:t>با سوال كردن (نه به حالت بازجویی)، بازخورد دادن، بازگو كردن آنچه گفته و آنچه احساس می‌کند و خلاصه كردن صحبت‌های طرف مقابل، نشان دهيد كه به او توجه دارید و صحبت‌هایش براي شما اهميت دارد.</a:t>
          </a:r>
          <a:endParaRPr lang="fa-IR" sz="1400" dirty="0"/>
        </a:p>
      </dgm:t>
    </dgm:pt>
    <dgm:pt modelId="{AF72A68C-E9C0-4429-8A47-F7537B5477A5}" type="parTrans" cxnId="{A350150D-5D57-4C8A-BA8F-C7B75198FB81}">
      <dgm:prSet/>
      <dgm:spPr/>
      <dgm:t>
        <a:bodyPr/>
        <a:lstStyle/>
        <a:p>
          <a:endParaRPr lang="en-US"/>
        </a:p>
      </dgm:t>
    </dgm:pt>
    <dgm:pt modelId="{597DE0E4-BDD8-4C9B-8674-EAC73F90B4F9}" type="sibTrans" cxnId="{A350150D-5D57-4C8A-BA8F-C7B75198FB81}">
      <dgm:prSet/>
      <dgm:spPr/>
      <dgm:t>
        <a:bodyPr/>
        <a:lstStyle/>
        <a:p>
          <a:endParaRPr lang="en-US"/>
        </a:p>
      </dgm:t>
    </dgm:pt>
    <dgm:pt modelId="{DDED4D20-6F65-48E5-A959-F645B6277096}">
      <dgm:prSet custT="1"/>
      <dgm:spPr/>
      <dgm:t>
        <a:bodyPr/>
        <a:lstStyle/>
        <a:p>
          <a:pPr rtl="1"/>
          <a:r>
            <a:rPr lang="fa-IR" sz="1600" dirty="0" smtClean="0"/>
            <a:t>هنگام صحبت كردن، مطالب خود را واضح بيان كنيد و مطمئن شويد كه شنونده فرصت سوال كردن يا اظهار نظر كردن را دارد. </a:t>
          </a:r>
          <a:endParaRPr lang="fa-IR" sz="1600" dirty="0"/>
        </a:p>
      </dgm:t>
    </dgm:pt>
    <dgm:pt modelId="{ABF9052E-8730-4F78-9F72-FD3248FC7EE2}" type="parTrans" cxnId="{1F46D2F9-A1EC-4CE6-B688-79D43F3AB2E2}">
      <dgm:prSet/>
      <dgm:spPr/>
      <dgm:t>
        <a:bodyPr/>
        <a:lstStyle/>
        <a:p>
          <a:endParaRPr lang="en-US"/>
        </a:p>
      </dgm:t>
    </dgm:pt>
    <dgm:pt modelId="{08748F77-B4DF-4183-AD09-07C940918FB1}" type="sibTrans" cxnId="{1F46D2F9-A1EC-4CE6-B688-79D43F3AB2E2}">
      <dgm:prSet/>
      <dgm:spPr/>
      <dgm:t>
        <a:bodyPr/>
        <a:lstStyle/>
        <a:p>
          <a:endParaRPr lang="en-US"/>
        </a:p>
      </dgm:t>
    </dgm:pt>
    <dgm:pt modelId="{347E4C0D-742E-4694-84B1-F1EF8AE41F7B}">
      <dgm:prSet/>
      <dgm:spPr/>
      <dgm:t>
        <a:bodyPr/>
        <a:lstStyle/>
        <a:p>
          <a:pPr rtl="1"/>
          <a:r>
            <a:rPr lang="fa-IR" dirty="0" smtClean="0"/>
            <a:t>هنگام گفتگو، خود را جاي شنونده قرار دهيد و احساسات او را در نظر بگيريد.</a:t>
          </a:r>
          <a:endParaRPr lang="fa-IR" dirty="0"/>
        </a:p>
      </dgm:t>
    </dgm:pt>
    <dgm:pt modelId="{6683F5B4-6BE3-462A-BE5B-0F1549AD72E6}" type="parTrans" cxnId="{722D4D29-7720-40B9-A75D-A02DA1A7AFE3}">
      <dgm:prSet/>
      <dgm:spPr/>
      <dgm:t>
        <a:bodyPr/>
        <a:lstStyle/>
        <a:p>
          <a:endParaRPr lang="en-US"/>
        </a:p>
      </dgm:t>
    </dgm:pt>
    <dgm:pt modelId="{A05EA22C-D34B-4883-8EC9-8E48EF7B0AEF}" type="sibTrans" cxnId="{722D4D29-7720-40B9-A75D-A02DA1A7AFE3}">
      <dgm:prSet/>
      <dgm:spPr/>
      <dgm:t>
        <a:bodyPr/>
        <a:lstStyle/>
        <a:p>
          <a:endParaRPr lang="en-US"/>
        </a:p>
      </dgm:t>
    </dgm:pt>
    <dgm:pt modelId="{317E0EFF-E7D9-494A-859A-E7631C6A8B9A}">
      <dgm:prSet/>
      <dgm:spPr/>
      <dgm:t>
        <a:bodyPr/>
        <a:lstStyle/>
        <a:p>
          <a:pPr rtl="1"/>
          <a:r>
            <a:rPr lang="fa-IR" dirty="0" smtClean="0"/>
            <a:t>هنگام گفتگو، علاوه بركلام، از روش‌های غیرکلامی مانند (نگاه كردن، حرکات بدن و حالت چهره‌، ايما و اشاره و...) به‌خوبی استفاده كنيد.</a:t>
          </a:r>
          <a:endParaRPr lang="fa-IR" dirty="0"/>
        </a:p>
      </dgm:t>
    </dgm:pt>
    <dgm:pt modelId="{46C7EF94-8D6B-4D7C-9BDD-1C83791C18C1}" type="parTrans" cxnId="{7F1790A7-E7CB-4A8F-B7E5-8972A1469A30}">
      <dgm:prSet/>
      <dgm:spPr/>
      <dgm:t>
        <a:bodyPr/>
        <a:lstStyle/>
        <a:p>
          <a:endParaRPr lang="en-US"/>
        </a:p>
      </dgm:t>
    </dgm:pt>
    <dgm:pt modelId="{8C38E4A4-96FD-46FC-9F9C-DDCF99E96BD4}" type="sibTrans" cxnId="{7F1790A7-E7CB-4A8F-B7E5-8972A1469A30}">
      <dgm:prSet/>
      <dgm:spPr/>
      <dgm:t>
        <a:bodyPr/>
        <a:lstStyle/>
        <a:p>
          <a:endParaRPr lang="en-US"/>
        </a:p>
      </dgm:t>
    </dgm:pt>
    <dgm:pt modelId="{858EC21B-8825-4AFE-B24B-3A322D335F0D}" type="pres">
      <dgm:prSet presAssocID="{4AF0D3E5-4723-4C7A-9D07-0158A023A9E6}" presName="compositeShape" presStyleCnt="0">
        <dgm:presLayoutVars>
          <dgm:dir/>
          <dgm:resizeHandles/>
        </dgm:presLayoutVars>
      </dgm:prSet>
      <dgm:spPr/>
      <dgm:t>
        <a:bodyPr/>
        <a:lstStyle/>
        <a:p>
          <a:endParaRPr lang="en-US"/>
        </a:p>
      </dgm:t>
    </dgm:pt>
    <dgm:pt modelId="{F902CA0E-597E-45A0-AB85-9372909F1A55}" type="pres">
      <dgm:prSet presAssocID="{4AF0D3E5-4723-4C7A-9D07-0158A023A9E6}" presName="pyramid" presStyleLbl="node1" presStyleIdx="0" presStyleCnt="1" custLinFactNeighborX="-17830"/>
      <dgm:spPr/>
    </dgm:pt>
    <dgm:pt modelId="{AF371C4B-19CE-4AAD-A3C0-5CDEBB133F3C}" type="pres">
      <dgm:prSet presAssocID="{4AF0D3E5-4723-4C7A-9D07-0158A023A9E6}" presName="theList" presStyleCnt="0"/>
      <dgm:spPr/>
    </dgm:pt>
    <dgm:pt modelId="{C14B580C-2DED-42D6-97C7-676B5365CC97}" type="pres">
      <dgm:prSet presAssocID="{EEF53C4F-CE0E-452E-A374-35F557011816}" presName="aNode" presStyleLbl="fgAcc1" presStyleIdx="0" presStyleCnt="8" custScaleX="199962">
        <dgm:presLayoutVars>
          <dgm:bulletEnabled val="1"/>
        </dgm:presLayoutVars>
      </dgm:prSet>
      <dgm:spPr/>
      <dgm:t>
        <a:bodyPr/>
        <a:lstStyle/>
        <a:p>
          <a:endParaRPr lang="en-US"/>
        </a:p>
      </dgm:t>
    </dgm:pt>
    <dgm:pt modelId="{6130B53D-4902-456F-843E-BED4BEBE5728}" type="pres">
      <dgm:prSet presAssocID="{EEF53C4F-CE0E-452E-A374-35F557011816}" presName="aSpace" presStyleCnt="0"/>
      <dgm:spPr/>
    </dgm:pt>
    <dgm:pt modelId="{0DC6D3D4-B477-43D3-B6B3-6AF710F7B61C}" type="pres">
      <dgm:prSet presAssocID="{A8CC4A97-9220-49C6-98D8-61C8FE9A36C5}" presName="aNode" presStyleLbl="fgAcc1" presStyleIdx="1" presStyleCnt="8" custScaleX="199592">
        <dgm:presLayoutVars>
          <dgm:bulletEnabled val="1"/>
        </dgm:presLayoutVars>
      </dgm:prSet>
      <dgm:spPr/>
      <dgm:t>
        <a:bodyPr/>
        <a:lstStyle/>
        <a:p>
          <a:endParaRPr lang="en-US"/>
        </a:p>
      </dgm:t>
    </dgm:pt>
    <dgm:pt modelId="{317854A4-752A-4564-A4B6-5594C2E56C4F}" type="pres">
      <dgm:prSet presAssocID="{A8CC4A97-9220-49C6-98D8-61C8FE9A36C5}" presName="aSpace" presStyleCnt="0"/>
      <dgm:spPr/>
    </dgm:pt>
    <dgm:pt modelId="{F1B7EB91-8EC5-43AE-A756-C42A4A1E046A}" type="pres">
      <dgm:prSet presAssocID="{F3E69176-B702-4B23-B241-D22CD7B9FB04}" presName="aNode" presStyleLbl="fgAcc1" presStyleIdx="2" presStyleCnt="8" custScaleX="198590">
        <dgm:presLayoutVars>
          <dgm:bulletEnabled val="1"/>
        </dgm:presLayoutVars>
      </dgm:prSet>
      <dgm:spPr/>
      <dgm:t>
        <a:bodyPr/>
        <a:lstStyle/>
        <a:p>
          <a:endParaRPr lang="en-US"/>
        </a:p>
      </dgm:t>
    </dgm:pt>
    <dgm:pt modelId="{014C2EE5-BB06-428F-827A-54222BAFB473}" type="pres">
      <dgm:prSet presAssocID="{F3E69176-B702-4B23-B241-D22CD7B9FB04}" presName="aSpace" presStyleCnt="0"/>
      <dgm:spPr/>
    </dgm:pt>
    <dgm:pt modelId="{8FB0083A-58A1-42D8-BDDA-9C39180B647B}" type="pres">
      <dgm:prSet presAssocID="{0CAFFD42-F0A8-4B0A-A6E2-6167E3A04B18}" presName="aNode" presStyleLbl="fgAcc1" presStyleIdx="3" presStyleCnt="8" custScaleX="198590">
        <dgm:presLayoutVars>
          <dgm:bulletEnabled val="1"/>
        </dgm:presLayoutVars>
      </dgm:prSet>
      <dgm:spPr/>
      <dgm:t>
        <a:bodyPr/>
        <a:lstStyle/>
        <a:p>
          <a:endParaRPr lang="en-US"/>
        </a:p>
      </dgm:t>
    </dgm:pt>
    <dgm:pt modelId="{609980D9-4A47-4FB5-A912-7668732F829F}" type="pres">
      <dgm:prSet presAssocID="{0CAFFD42-F0A8-4B0A-A6E2-6167E3A04B18}" presName="aSpace" presStyleCnt="0"/>
      <dgm:spPr/>
    </dgm:pt>
    <dgm:pt modelId="{49FB7771-6B33-4012-AFA2-83F5DC9239C9}" type="pres">
      <dgm:prSet presAssocID="{1F82EF8B-2AB8-40AE-AD0E-8E638B4CE207}" presName="aNode" presStyleLbl="fgAcc1" presStyleIdx="4" presStyleCnt="8" custScaleX="198089">
        <dgm:presLayoutVars>
          <dgm:bulletEnabled val="1"/>
        </dgm:presLayoutVars>
      </dgm:prSet>
      <dgm:spPr/>
      <dgm:t>
        <a:bodyPr/>
        <a:lstStyle/>
        <a:p>
          <a:endParaRPr lang="en-US"/>
        </a:p>
      </dgm:t>
    </dgm:pt>
    <dgm:pt modelId="{E82A61A9-4316-48DE-865F-BEBC0BE6408C}" type="pres">
      <dgm:prSet presAssocID="{1F82EF8B-2AB8-40AE-AD0E-8E638B4CE207}" presName="aSpace" presStyleCnt="0"/>
      <dgm:spPr/>
    </dgm:pt>
    <dgm:pt modelId="{65A26EB9-B040-471D-A1CB-AF141DC93A42}" type="pres">
      <dgm:prSet presAssocID="{DDED4D20-6F65-48E5-A959-F645B6277096}" presName="aNode" presStyleLbl="fgAcc1" presStyleIdx="5" presStyleCnt="8" custScaleX="197588">
        <dgm:presLayoutVars>
          <dgm:bulletEnabled val="1"/>
        </dgm:presLayoutVars>
      </dgm:prSet>
      <dgm:spPr/>
      <dgm:t>
        <a:bodyPr/>
        <a:lstStyle/>
        <a:p>
          <a:endParaRPr lang="en-US"/>
        </a:p>
      </dgm:t>
    </dgm:pt>
    <dgm:pt modelId="{CA48E11E-A18D-42BE-B1D7-9544DF5BDEAA}" type="pres">
      <dgm:prSet presAssocID="{DDED4D20-6F65-48E5-A959-F645B6277096}" presName="aSpace" presStyleCnt="0"/>
      <dgm:spPr/>
    </dgm:pt>
    <dgm:pt modelId="{96338C27-7F2B-407B-B2C7-DDF7BD61A4E2}" type="pres">
      <dgm:prSet presAssocID="{347E4C0D-742E-4694-84B1-F1EF8AE41F7B}" presName="aNode" presStyleLbl="fgAcc1" presStyleIdx="6" presStyleCnt="8" custScaleX="196586">
        <dgm:presLayoutVars>
          <dgm:bulletEnabled val="1"/>
        </dgm:presLayoutVars>
      </dgm:prSet>
      <dgm:spPr/>
      <dgm:t>
        <a:bodyPr/>
        <a:lstStyle/>
        <a:p>
          <a:endParaRPr lang="en-US"/>
        </a:p>
      </dgm:t>
    </dgm:pt>
    <dgm:pt modelId="{338C651C-6CE0-4577-9577-6583EC417911}" type="pres">
      <dgm:prSet presAssocID="{347E4C0D-742E-4694-84B1-F1EF8AE41F7B}" presName="aSpace" presStyleCnt="0"/>
      <dgm:spPr/>
    </dgm:pt>
    <dgm:pt modelId="{35779927-ED3D-4D83-9A13-B2AA8B20F13C}" type="pres">
      <dgm:prSet presAssocID="{317E0EFF-E7D9-494A-859A-E7631C6A8B9A}" presName="aNode" presStyleLbl="fgAcc1" presStyleIdx="7" presStyleCnt="8" custScaleX="197087">
        <dgm:presLayoutVars>
          <dgm:bulletEnabled val="1"/>
        </dgm:presLayoutVars>
      </dgm:prSet>
      <dgm:spPr/>
      <dgm:t>
        <a:bodyPr/>
        <a:lstStyle/>
        <a:p>
          <a:endParaRPr lang="en-US"/>
        </a:p>
      </dgm:t>
    </dgm:pt>
    <dgm:pt modelId="{F9CAD703-BED2-483B-998D-F9CA63976B76}" type="pres">
      <dgm:prSet presAssocID="{317E0EFF-E7D9-494A-859A-E7631C6A8B9A}" presName="aSpace" presStyleCnt="0"/>
      <dgm:spPr/>
    </dgm:pt>
  </dgm:ptLst>
  <dgm:cxnLst>
    <dgm:cxn modelId="{EC7C670A-4DB8-472D-9563-D06AB0D06EA4}" type="presOf" srcId="{DDED4D20-6F65-48E5-A959-F645B6277096}" destId="{65A26EB9-B040-471D-A1CB-AF141DC93A42}" srcOrd="0" destOrd="0" presId="urn:microsoft.com/office/officeart/2005/8/layout/pyramid2"/>
    <dgm:cxn modelId="{468BE0A0-F394-4CDA-9451-17DAFEEFE9C6}" type="presOf" srcId="{317E0EFF-E7D9-494A-859A-E7631C6A8B9A}" destId="{35779927-ED3D-4D83-9A13-B2AA8B20F13C}" srcOrd="0" destOrd="0" presId="urn:microsoft.com/office/officeart/2005/8/layout/pyramid2"/>
    <dgm:cxn modelId="{CA6186AE-B005-4D60-B12C-0D4E8BDEA463}" srcId="{4AF0D3E5-4723-4C7A-9D07-0158A023A9E6}" destId="{EEF53C4F-CE0E-452E-A374-35F557011816}" srcOrd="0" destOrd="0" parTransId="{A5805317-A988-4441-A2A4-072173F0449E}" sibTransId="{9F0E6E91-BC2A-40D8-A91C-4FC38AD37271}"/>
    <dgm:cxn modelId="{722D4D29-7720-40B9-A75D-A02DA1A7AFE3}" srcId="{4AF0D3E5-4723-4C7A-9D07-0158A023A9E6}" destId="{347E4C0D-742E-4694-84B1-F1EF8AE41F7B}" srcOrd="6" destOrd="0" parTransId="{6683F5B4-6BE3-462A-BE5B-0F1549AD72E6}" sibTransId="{A05EA22C-D34B-4883-8EC9-8E48EF7B0AEF}"/>
    <dgm:cxn modelId="{A350150D-5D57-4C8A-BA8F-C7B75198FB81}" srcId="{4AF0D3E5-4723-4C7A-9D07-0158A023A9E6}" destId="{1F82EF8B-2AB8-40AE-AD0E-8E638B4CE207}" srcOrd="4" destOrd="0" parTransId="{AF72A68C-E9C0-4429-8A47-F7537B5477A5}" sibTransId="{597DE0E4-BDD8-4C9B-8674-EAC73F90B4F9}"/>
    <dgm:cxn modelId="{77D047C3-11C5-4A98-A566-6BFC64355952}" type="presOf" srcId="{EEF53C4F-CE0E-452E-A374-35F557011816}" destId="{C14B580C-2DED-42D6-97C7-676B5365CC97}" srcOrd="0" destOrd="0" presId="urn:microsoft.com/office/officeart/2005/8/layout/pyramid2"/>
    <dgm:cxn modelId="{2BE7BC22-3CAF-434F-BF95-DD6FA39A0CCA}" srcId="{4AF0D3E5-4723-4C7A-9D07-0158A023A9E6}" destId="{F3E69176-B702-4B23-B241-D22CD7B9FB04}" srcOrd="2" destOrd="0" parTransId="{C12CE98A-2C18-49D4-B971-3B104B9EDA7B}" sibTransId="{BF0D37D1-E525-4B30-BFCE-AE1C047E03B1}"/>
    <dgm:cxn modelId="{EA16EAFE-6B93-4A3D-BEDE-42D01F607765}" srcId="{4AF0D3E5-4723-4C7A-9D07-0158A023A9E6}" destId="{0CAFFD42-F0A8-4B0A-A6E2-6167E3A04B18}" srcOrd="3" destOrd="0" parTransId="{189AF0E2-EF40-4A4F-AECF-9E4199CA8227}" sibTransId="{F6971A26-9F66-4E05-A651-FC25D25B7A01}"/>
    <dgm:cxn modelId="{FA3BA940-F48E-45DC-8C9E-BFD7E30C7E85}" type="presOf" srcId="{4AF0D3E5-4723-4C7A-9D07-0158A023A9E6}" destId="{858EC21B-8825-4AFE-B24B-3A322D335F0D}" srcOrd="0" destOrd="0" presId="urn:microsoft.com/office/officeart/2005/8/layout/pyramid2"/>
    <dgm:cxn modelId="{8059B774-ADCA-4DDF-A8D5-848F5E567A7D}" type="presOf" srcId="{0CAFFD42-F0A8-4B0A-A6E2-6167E3A04B18}" destId="{8FB0083A-58A1-42D8-BDDA-9C39180B647B}" srcOrd="0" destOrd="0" presId="urn:microsoft.com/office/officeart/2005/8/layout/pyramid2"/>
    <dgm:cxn modelId="{7F1790A7-E7CB-4A8F-B7E5-8972A1469A30}" srcId="{4AF0D3E5-4723-4C7A-9D07-0158A023A9E6}" destId="{317E0EFF-E7D9-494A-859A-E7631C6A8B9A}" srcOrd="7" destOrd="0" parTransId="{46C7EF94-8D6B-4D7C-9BDD-1C83791C18C1}" sibTransId="{8C38E4A4-96FD-46FC-9F9C-DDCF99E96BD4}"/>
    <dgm:cxn modelId="{B1B44A0E-283A-4C6E-BBF2-B7C250DF109D}" type="presOf" srcId="{A8CC4A97-9220-49C6-98D8-61C8FE9A36C5}" destId="{0DC6D3D4-B477-43D3-B6B3-6AF710F7B61C}" srcOrd="0" destOrd="0" presId="urn:microsoft.com/office/officeart/2005/8/layout/pyramid2"/>
    <dgm:cxn modelId="{1F46D2F9-A1EC-4CE6-B688-79D43F3AB2E2}" srcId="{4AF0D3E5-4723-4C7A-9D07-0158A023A9E6}" destId="{DDED4D20-6F65-48E5-A959-F645B6277096}" srcOrd="5" destOrd="0" parTransId="{ABF9052E-8730-4F78-9F72-FD3248FC7EE2}" sibTransId="{08748F77-B4DF-4183-AD09-07C940918FB1}"/>
    <dgm:cxn modelId="{24E10CB0-9DD0-44ED-A583-707F1CCC7144}" type="presOf" srcId="{1F82EF8B-2AB8-40AE-AD0E-8E638B4CE207}" destId="{49FB7771-6B33-4012-AFA2-83F5DC9239C9}" srcOrd="0" destOrd="0" presId="urn:microsoft.com/office/officeart/2005/8/layout/pyramid2"/>
    <dgm:cxn modelId="{AAC4838C-7236-4946-9DBA-B11721641017}" srcId="{4AF0D3E5-4723-4C7A-9D07-0158A023A9E6}" destId="{A8CC4A97-9220-49C6-98D8-61C8FE9A36C5}" srcOrd="1" destOrd="0" parTransId="{8F8D964F-FF21-42BF-A308-C67A91CFDD30}" sibTransId="{0E249CF1-D113-4B17-8D45-72785FA2F578}"/>
    <dgm:cxn modelId="{C7855EA9-1E24-4AA3-946D-01E8678DA71F}" type="presOf" srcId="{F3E69176-B702-4B23-B241-D22CD7B9FB04}" destId="{F1B7EB91-8EC5-43AE-A756-C42A4A1E046A}" srcOrd="0" destOrd="0" presId="urn:microsoft.com/office/officeart/2005/8/layout/pyramid2"/>
    <dgm:cxn modelId="{D60C1646-73A4-48DB-959F-659D6426549D}" type="presOf" srcId="{347E4C0D-742E-4694-84B1-F1EF8AE41F7B}" destId="{96338C27-7F2B-407B-B2C7-DDF7BD61A4E2}" srcOrd="0" destOrd="0" presId="urn:microsoft.com/office/officeart/2005/8/layout/pyramid2"/>
    <dgm:cxn modelId="{FD439F4E-152C-4A86-BC4D-772E71204107}" type="presParOf" srcId="{858EC21B-8825-4AFE-B24B-3A322D335F0D}" destId="{F902CA0E-597E-45A0-AB85-9372909F1A55}" srcOrd="0" destOrd="0" presId="urn:microsoft.com/office/officeart/2005/8/layout/pyramid2"/>
    <dgm:cxn modelId="{C0AD2BD2-9A58-48C7-AF21-2101EAD16990}" type="presParOf" srcId="{858EC21B-8825-4AFE-B24B-3A322D335F0D}" destId="{AF371C4B-19CE-4AAD-A3C0-5CDEBB133F3C}" srcOrd="1" destOrd="0" presId="urn:microsoft.com/office/officeart/2005/8/layout/pyramid2"/>
    <dgm:cxn modelId="{B9B5EDEB-04CD-4D01-8FBB-720641F3ADA0}" type="presParOf" srcId="{AF371C4B-19CE-4AAD-A3C0-5CDEBB133F3C}" destId="{C14B580C-2DED-42D6-97C7-676B5365CC97}" srcOrd="0" destOrd="0" presId="urn:microsoft.com/office/officeart/2005/8/layout/pyramid2"/>
    <dgm:cxn modelId="{9511A2C4-87EB-4A06-9B16-4F20DBA5EAD3}" type="presParOf" srcId="{AF371C4B-19CE-4AAD-A3C0-5CDEBB133F3C}" destId="{6130B53D-4902-456F-843E-BED4BEBE5728}" srcOrd="1" destOrd="0" presId="urn:microsoft.com/office/officeart/2005/8/layout/pyramid2"/>
    <dgm:cxn modelId="{CF075D8B-4514-4B0A-B7FE-DC570358D10B}" type="presParOf" srcId="{AF371C4B-19CE-4AAD-A3C0-5CDEBB133F3C}" destId="{0DC6D3D4-B477-43D3-B6B3-6AF710F7B61C}" srcOrd="2" destOrd="0" presId="urn:microsoft.com/office/officeart/2005/8/layout/pyramid2"/>
    <dgm:cxn modelId="{B4170C61-129D-4C35-A0BE-F3596F1A70E0}" type="presParOf" srcId="{AF371C4B-19CE-4AAD-A3C0-5CDEBB133F3C}" destId="{317854A4-752A-4564-A4B6-5594C2E56C4F}" srcOrd="3" destOrd="0" presId="urn:microsoft.com/office/officeart/2005/8/layout/pyramid2"/>
    <dgm:cxn modelId="{F8317086-1BAD-4073-8315-9034F55720A6}" type="presParOf" srcId="{AF371C4B-19CE-4AAD-A3C0-5CDEBB133F3C}" destId="{F1B7EB91-8EC5-43AE-A756-C42A4A1E046A}" srcOrd="4" destOrd="0" presId="urn:microsoft.com/office/officeart/2005/8/layout/pyramid2"/>
    <dgm:cxn modelId="{9DCC6AAD-AE9A-4A2F-8386-0A7C5F334383}" type="presParOf" srcId="{AF371C4B-19CE-4AAD-A3C0-5CDEBB133F3C}" destId="{014C2EE5-BB06-428F-827A-54222BAFB473}" srcOrd="5" destOrd="0" presId="urn:microsoft.com/office/officeart/2005/8/layout/pyramid2"/>
    <dgm:cxn modelId="{5E5095BB-0BE4-4015-AEF0-73E5BAC7608C}" type="presParOf" srcId="{AF371C4B-19CE-4AAD-A3C0-5CDEBB133F3C}" destId="{8FB0083A-58A1-42D8-BDDA-9C39180B647B}" srcOrd="6" destOrd="0" presId="urn:microsoft.com/office/officeart/2005/8/layout/pyramid2"/>
    <dgm:cxn modelId="{F5CBFEDD-7E68-45D3-9D18-6BEC991FC7CB}" type="presParOf" srcId="{AF371C4B-19CE-4AAD-A3C0-5CDEBB133F3C}" destId="{609980D9-4A47-4FB5-A912-7668732F829F}" srcOrd="7" destOrd="0" presId="urn:microsoft.com/office/officeart/2005/8/layout/pyramid2"/>
    <dgm:cxn modelId="{D6C021B8-A08F-4ADA-977C-FAE1994F5E13}" type="presParOf" srcId="{AF371C4B-19CE-4AAD-A3C0-5CDEBB133F3C}" destId="{49FB7771-6B33-4012-AFA2-83F5DC9239C9}" srcOrd="8" destOrd="0" presId="urn:microsoft.com/office/officeart/2005/8/layout/pyramid2"/>
    <dgm:cxn modelId="{E9597AA3-4911-4765-BB63-E412254A452A}" type="presParOf" srcId="{AF371C4B-19CE-4AAD-A3C0-5CDEBB133F3C}" destId="{E82A61A9-4316-48DE-865F-BEBC0BE6408C}" srcOrd="9" destOrd="0" presId="urn:microsoft.com/office/officeart/2005/8/layout/pyramid2"/>
    <dgm:cxn modelId="{96C90D50-9679-4FB1-A6DF-4651CCD7A376}" type="presParOf" srcId="{AF371C4B-19CE-4AAD-A3C0-5CDEBB133F3C}" destId="{65A26EB9-B040-471D-A1CB-AF141DC93A42}" srcOrd="10" destOrd="0" presId="urn:microsoft.com/office/officeart/2005/8/layout/pyramid2"/>
    <dgm:cxn modelId="{6C61CACA-63DB-47FF-8B42-2CC6D1E854F9}" type="presParOf" srcId="{AF371C4B-19CE-4AAD-A3C0-5CDEBB133F3C}" destId="{CA48E11E-A18D-42BE-B1D7-9544DF5BDEAA}" srcOrd="11" destOrd="0" presId="urn:microsoft.com/office/officeart/2005/8/layout/pyramid2"/>
    <dgm:cxn modelId="{503C3EC8-D14B-4EA2-949C-0E2B6817A422}" type="presParOf" srcId="{AF371C4B-19CE-4AAD-A3C0-5CDEBB133F3C}" destId="{96338C27-7F2B-407B-B2C7-DDF7BD61A4E2}" srcOrd="12" destOrd="0" presId="urn:microsoft.com/office/officeart/2005/8/layout/pyramid2"/>
    <dgm:cxn modelId="{B099D331-8DBB-4139-8360-9FD59DC690B0}" type="presParOf" srcId="{AF371C4B-19CE-4AAD-A3C0-5CDEBB133F3C}" destId="{338C651C-6CE0-4577-9577-6583EC417911}" srcOrd="13" destOrd="0" presId="urn:microsoft.com/office/officeart/2005/8/layout/pyramid2"/>
    <dgm:cxn modelId="{973BAFC0-80E1-4487-8EB3-84335735B48B}" type="presParOf" srcId="{AF371C4B-19CE-4AAD-A3C0-5CDEBB133F3C}" destId="{35779927-ED3D-4D83-9A13-B2AA8B20F13C}" srcOrd="14" destOrd="0" presId="urn:microsoft.com/office/officeart/2005/8/layout/pyramid2"/>
    <dgm:cxn modelId="{AC7ABFAF-8CEF-45C6-AAA4-8F81217F7755}" type="presParOf" srcId="{AF371C4B-19CE-4AAD-A3C0-5CDEBB133F3C}" destId="{F9CAD703-BED2-483B-998D-F9CA63976B76}" srcOrd="1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5.xml><?xml version="1.0" encoding="utf-8"?>
<dgm:dataModel xmlns:dgm="http://schemas.openxmlformats.org/drawingml/2006/diagram" xmlns:a="http://schemas.openxmlformats.org/drawingml/2006/main">
  <dgm:ptLst>
    <dgm:pt modelId="{4320D1CC-F698-4446-A196-116C07E4E6A1}"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en-US"/>
        </a:p>
      </dgm:t>
    </dgm:pt>
    <dgm:pt modelId="{4D2BF4E3-34E0-4491-AE20-116251D8142B}">
      <dgm:prSet/>
      <dgm:spPr/>
      <dgm:t>
        <a:bodyPr/>
        <a:lstStyle/>
        <a:p>
          <a:pPr rtl="1"/>
          <a:r>
            <a:rPr lang="fa-IR" smtClean="0"/>
            <a:t>براي ادامه يك ارتباط خوب از تمجيد و تحسين مناسب و به جا استفاده كنيد، مانند (خوشحالم با شما هم‌صحبت شدم- خيلي خوب گفتيد- آفرين – من هم با نظر شما موافقم و...).</a:t>
          </a:r>
          <a:endParaRPr lang="fa-IR"/>
        </a:p>
      </dgm:t>
    </dgm:pt>
    <dgm:pt modelId="{B3CB0418-8460-4026-82A7-5E58E072EC74}" type="parTrans" cxnId="{1F730CDA-A20E-4FB1-90C5-9C2CD50A23C9}">
      <dgm:prSet/>
      <dgm:spPr/>
      <dgm:t>
        <a:bodyPr/>
        <a:lstStyle/>
        <a:p>
          <a:endParaRPr lang="en-US"/>
        </a:p>
      </dgm:t>
    </dgm:pt>
    <dgm:pt modelId="{993E385D-6476-4C6D-8E5E-35D93F84081A}" type="sibTrans" cxnId="{1F730CDA-A20E-4FB1-90C5-9C2CD50A23C9}">
      <dgm:prSet/>
      <dgm:spPr/>
      <dgm:t>
        <a:bodyPr/>
        <a:lstStyle/>
        <a:p>
          <a:endParaRPr lang="en-US"/>
        </a:p>
      </dgm:t>
    </dgm:pt>
    <dgm:pt modelId="{9B5964FD-5EC4-4336-AFB9-BA541576931E}">
      <dgm:prSet/>
      <dgm:spPr/>
      <dgm:t>
        <a:bodyPr/>
        <a:lstStyle/>
        <a:p>
          <a:pPr rtl="1"/>
          <a:r>
            <a:rPr lang="fa-IR" smtClean="0"/>
            <a:t>از تحقير، سرزنش و توهين ديگران خودداري كنيد؛ مانند (تو اصلاً نمی‌فهمی- هنوز بچه هستي- بگو بزرگترت حرف بزنه و...).</a:t>
          </a:r>
          <a:endParaRPr lang="fa-IR"/>
        </a:p>
      </dgm:t>
    </dgm:pt>
    <dgm:pt modelId="{667A5222-A2A5-42FB-A803-DEFA987E0946}" type="parTrans" cxnId="{DA2E7605-BBD8-4BD7-AC09-FF9C8B2BF6C5}">
      <dgm:prSet/>
      <dgm:spPr/>
      <dgm:t>
        <a:bodyPr/>
        <a:lstStyle/>
        <a:p>
          <a:endParaRPr lang="en-US"/>
        </a:p>
      </dgm:t>
    </dgm:pt>
    <dgm:pt modelId="{7ADE0A7A-6F6A-4127-8615-91C2A3C8E570}" type="sibTrans" cxnId="{DA2E7605-BBD8-4BD7-AC09-FF9C8B2BF6C5}">
      <dgm:prSet/>
      <dgm:spPr/>
      <dgm:t>
        <a:bodyPr/>
        <a:lstStyle/>
        <a:p>
          <a:endParaRPr lang="en-US"/>
        </a:p>
      </dgm:t>
    </dgm:pt>
    <dgm:pt modelId="{DE660CF2-6AD1-4502-9E72-87BBD9182B4E}">
      <dgm:prSet/>
      <dgm:spPr/>
      <dgm:t>
        <a:bodyPr/>
        <a:lstStyle/>
        <a:p>
          <a:pPr rtl="1"/>
          <a:r>
            <a:rPr lang="fa-IR" dirty="0" smtClean="0"/>
            <a:t>در مقابله با توهین‌ و رفتار پرخاشگرانه، از تلاش براي اثبات غلط بودن اتهام‌های طرف مقابل خودداري كنيد (دفاع نكنيد) و تنها از بی‌توجهی انتخابي استفاده کنید. يعني لبخند نزنيد، تماس چشمي برقرار نكنيد و به كار خودتان ادامه دهيد.</a:t>
          </a:r>
          <a:endParaRPr lang="fa-IR" dirty="0"/>
        </a:p>
      </dgm:t>
    </dgm:pt>
    <dgm:pt modelId="{3067D1C6-9AF9-415D-9786-DBE01B2D14FA}" type="parTrans" cxnId="{360F375D-B20A-48BD-AF83-F8CCBE189C35}">
      <dgm:prSet/>
      <dgm:spPr/>
      <dgm:t>
        <a:bodyPr/>
        <a:lstStyle/>
        <a:p>
          <a:endParaRPr lang="en-US"/>
        </a:p>
      </dgm:t>
    </dgm:pt>
    <dgm:pt modelId="{27BF2095-F9B3-4D51-B2B0-6EC50BDB1327}" type="sibTrans" cxnId="{360F375D-B20A-48BD-AF83-F8CCBE189C35}">
      <dgm:prSet/>
      <dgm:spPr/>
      <dgm:t>
        <a:bodyPr/>
        <a:lstStyle/>
        <a:p>
          <a:endParaRPr lang="en-US"/>
        </a:p>
      </dgm:t>
    </dgm:pt>
    <dgm:pt modelId="{8E7CB7AA-3AD0-4AA2-B85B-B500A0C43A63}">
      <dgm:prSet/>
      <dgm:spPr/>
      <dgm:t>
        <a:bodyPr/>
        <a:lstStyle/>
        <a:p>
          <a:pPr rtl="1"/>
          <a:r>
            <a:rPr lang="fa-IR" smtClean="0"/>
            <a:t>هنگام گفتگو، از قضاوت در مورد رفتار گوينده، پرهيز كنيد؛ مانند (اگر اين كار را نمی‌کردی، این‌طور نمی‌شد- تقصير خودت بوده و...)، می‌توانید بگوييد: «بهتره مساله را یک‌بار ديگر مرور كنيم».</a:t>
          </a:r>
          <a:endParaRPr lang="fa-IR"/>
        </a:p>
      </dgm:t>
    </dgm:pt>
    <dgm:pt modelId="{6620A218-6A03-4125-8D19-5AF76002AB34}" type="parTrans" cxnId="{DEC76D78-5091-41D7-9E97-A69B067FDB3A}">
      <dgm:prSet/>
      <dgm:spPr/>
      <dgm:t>
        <a:bodyPr/>
        <a:lstStyle/>
        <a:p>
          <a:endParaRPr lang="en-US"/>
        </a:p>
      </dgm:t>
    </dgm:pt>
    <dgm:pt modelId="{33A9166B-7FBE-424F-80E9-DB456299A9D7}" type="sibTrans" cxnId="{DEC76D78-5091-41D7-9E97-A69B067FDB3A}">
      <dgm:prSet/>
      <dgm:spPr/>
      <dgm:t>
        <a:bodyPr/>
        <a:lstStyle/>
        <a:p>
          <a:endParaRPr lang="en-US"/>
        </a:p>
      </dgm:t>
    </dgm:pt>
    <dgm:pt modelId="{CEB22C9B-5D3F-4752-A929-CB4577A697D7}" type="pres">
      <dgm:prSet presAssocID="{4320D1CC-F698-4446-A196-116C07E4E6A1}" presName="compositeShape" presStyleCnt="0">
        <dgm:presLayoutVars>
          <dgm:dir/>
          <dgm:resizeHandles/>
        </dgm:presLayoutVars>
      </dgm:prSet>
      <dgm:spPr/>
      <dgm:t>
        <a:bodyPr/>
        <a:lstStyle/>
        <a:p>
          <a:endParaRPr lang="en-US"/>
        </a:p>
      </dgm:t>
    </dgm:pt>
    <dgm:pt modelId="{E6692E8F-7B1D-4BAE-A05D-E9DE2A038863}" type="pres">
      <dgm:prSet presAssocID="{4320D1CC-F698-4446-A196-116C07E4E6A1}" presName="pyramid" presStyleLbl="node1" presStyleIdx="0" presStyleCnt="1"/>
      <dgm:spPr/>
    </dgm:pt>
    <dgm:pt modelId="{46A9D465-5865-42AD-B847-2FE806E1849F}" type="pres">
      <dgm:prSet presAssocID="{4320D1CC-F698-4446-A196-116C07E4E6A1}" presName="theList" presStyleCnt="0"/>
      <dgm:spPr/>
    </dgm:pt>
    <dgm:pt modelId="{CB29D894-D61B-4A8F-A627-C9A61440C2EF}" type="pres">
      <dgm:prSet presAssocID="{4D2BF4E3-34E0-4491-AE20-116251D8142B}" presName="aNode" presStyleLbl="fgAcc1" presStyleIdx="0" presStyleCnt="4" custScaleX="133475">
        <dgm:presLayoutVars>
          <dgm:bulletEnabled val="1"/>
        </dgm:presLayoutVars>
      </dgm:prSet>
      <dgm:spPr/>
      <dgm:t>
        <a:bodyPr/>
        <a:lstStyle/>
        <a:p>
          <a:endParaRPr lang="en-US"/>
        </a:p>
      </dgm:t>
    </dgm:pt>
    <dgm:pt modelId="{E84D232E-727C-46B6-BB87-551BCA74BAD9}" type="pres">
      <dgm:prSet presAssocID="{4D2BF4E3-34E0-4491-AE20-116251D8142B}" presName="aSpace" presStyleCnt="0"/>
      <dgm:spPr/>
    </dgm:pt>
    <dgm:pt modelId="{99E82334-6F80-4992-A9F2-F83927610BE4}" type="pres">
      <dgm:prSet presAssocID="{9B5964FD-5EC4-4336-AFB9-BA541576931E}" presName="aNode" presStyleLbl="fgAcc1" presStyleIdx="1" presStyleCnt="4" custScaleX="131820">
        <dgm:presLayoutVars>
          <dgm:bulletEnabled val="1"/>
        </dgm:presLayoutVars>
      </dgm:prSet>
      <dgm:spPr/>
      <dgm:t>
        <a:bodyPr/>
        <a:lstStyle/>
        <a:p>
          <a:endParaRPr lang="en-US"/>
        </a:p>
      </dgm:t>
    </dgm:pt>
    <dgm:pt modelId="{28397F8D-4A73-4EE9-BEF6-C42E562B7AF1}" type="pres">
      <dgm:prSet presAssocID="{9B5964FD-5EC4-4336-AFB9-BA541576931E}" presName="aSpace" presStyleCnt="0"/>
      <dgm:spPr/>
    </dgm:pt>
    <dgm:pt modelId="{AA20E0EE-E3E3-43E4-A43E-AB51F96EFBC7}" type="pres">
      <dgm:prSet presAssocID="{DE660CF2-6AD1-4502-9E72-87BBD9182B4E}" presName="aNode" presStyleLbl="fgAcc1" presStyleIdx="2" presStyleCnt="4" custScaleX="131820">
        <dgm:presLayoutVars>
          <dgm:bulletEnabled val="1"/>
        </dgm:presLayoutVars>
      </dgm:prSet>
      <dgm:spPr/>
      <dgm:t>
        <a:bodyPr/>
        <a:lstStyle/>
        <a:p>
          <a:endParaRPr lang="en-US"/>
        </a:p>
      </dgm:t>
    </dgm:pt>
    <dgm:pt modelId="{517A0E79-6385-4F15-AA01-9426F2FDD8FD}" type="pres">
      <dgm:prSet presAssocID="{DE660CF2-6AD1-4502-9E72-87BBD9182B4E}" presName="aSpace" presStyleCnt="0"/>
      <dgm:spPr/>
    </dgm:pt>
    <dgm:pt modelId="{B8DA3399-D174-4008-970E-9C6EED80536D}" type="pres">
      <dgm:prSet presAssocID="{8E7CB7AA-3AD0-4AA2-B85B-B500A0C43A63}" presName="aNode" presStyleLbl="fgAcc1" presStyleIdx="3" presStyleCnt="4" custScaleX="130815">
        <dgm:presLayoutVars>
          <dgm:bulletEnabled val="1"/>
        </dgm:presLayoutVars>
      </dgm:prSet>
      <dgm:spPr/>
      <dgm:t>
        <a:bodyPr/>
        <a:lstStyle/>
        <a:p>
          <a:endParaRPr lang="en-US"/>
        </a:p>
      </dgm:t>
    </dgm:pt>
    <dgm:pt modelId="{A9EA602C-0074-45B4-A4AB-8EF4A73F86B8}" type="pres">
      <dgm:prSet presAssocID="{8E7CB7AA-3AD0-4AA2-B85B-B500A0C43A63}" presName="aSpace" presStyleCnt="0"/>
      <dgm:spPr/>
    </dgm:pt>
  </dgm:ptLst>
  <dgm:cxnLst>
    <dgm:cxn modelId="{77B94D72-9DF7-4BD4-AD59-CBA2DEE66B83}" type="presOf" srcId="{4D2BF4E3-34E0-4491-AE20-116251D8142B}" destId="{CB29D894-D61B-4A8F-A627-C9A61440C2EF}" srcOrd="0" destOrd="0" presId="urn:microsoft.com/office/officeart/2005/8/layout/pyramid2"/>
    <dgm:cxn modelId="{0628F85E-5F0E-48E9-9048-4433919189D1}" type="presOf" srcId="{8E7CB7AA-3AD0-4AA2-B85B-B500A0C43A63}" destId="{B8DA3399-D174-4008-970E-9C6EED80536D}" srcOrd="0" destOrd="0" presId="urn:microsoft.com/office/officeart/2005/8/layout/pyramid2"/>
    <dgm:cxn modelId="{E524E1AC-0796-40C9-BD2E-827C2F3D2161}" type="presOf" srcId="{9B5964FD-5EC4-4336-AFB9-BA541576931E}" destId="{99E82334-6F80-4992-A9F2-F83927610BE4}" srcOrd="0" destOrd="0" presId="urn:microsoft.com/office/officeart/2005/8/layout/pyramid2"/>
    <dgm:cxn modelId="{DA2E7605-BBD8-4BD7-AC09-FF9C8B2BF6C5}" srcId="{4320D1CC-F698-4446-A196-116C07E4E6A1}" destId="{9B5964FD-5EC4-4336-AFB9-BA541576931E}" srcOrd="1" destOrd="0" parTransId="{667A5222-A2A5-42FB-A803-DEFA987E0946}" sibTransId="{7ADE0A7A-6F6A-4127-8615-91C2A3C8E570}"/>
    <dgm:cxn modelId="{1F730CDA-A20E-4FB1-90C5-9C2CD50A23C9}" srcId="{4320D1CC-F698-4446-A196-116C07E4E6A1}" destId="{4D2BF4E3-34E0-4491-AE20-116251D8142B}" srcOrd="0" destOrd="0" parTransId="{B3CB0418-8460-4026-82A7-5E58E072EC74}" sibTransId="{993E385D-6476-4C6D-8E5E-35D93F84081A}"/>
    <dgm:cxn modelId="{5A21E7DF-D5ED-433C-812B-9873396B7813}" type="presOf" srcId="{4320D1CC-F698-4446-A196-116C07E4E6A1}" destId="{CEB22C9B-5D3F-4752-A929-CB4577A697D7}" srcOrd="0" destOrd="0" presId="urn:microsoft.com/office/officeart/2005/8/layout/pyramid2"/>
    <dgm:cxn modelId="{DEC76D78-5091-41D7-9E97-A69B067FDB3A}" srcId="{4320D1CC-F698-4446-A196-116C07E4E6A1}" destId="{8E7CB7AA-3AD0-4AA2-B85B-B500A0C43A63}" srcOrd="3" destOrd="0" parTransId="{6620A218-6A03-4125-8D19-5AF76002AB34}" sibTransId="{33A9166B-7FBE-424F-80E9-DB456299A9D7}"/>
    <dgm:cxn modelId="{360F375D-B20A-48BD-AF83-F8CCBE189C35}" srcId="{4320D1CC-F698-4446-A196-116C07E4E6A1}" destId="{DE660CF2-6AD1-4502-9E72-87BBD9182B4E}" srcOrd="2" destOrd="0" parTransId="{3067D1C6-9AF9-415D-9786-DBE01B2D14FA}" sibTransId="{27BF2095-F9B3-4D51-B2B0-6EC50BDB1327}"/>
    <dgm:cxn modelId="{18F902E7-55AC-44E1-95CC-1D6BF1D58850}" type="presOf" srcId="{DE660CF2-6AD1-4502-9E72-87BBD9182B4E}" destId="{AA20E0EE-E3E3-43E4-A43E-AB51F96EFBC7}" srcOrd="0" destOrd="0" presId="urn:microsoft.com/office/officeart/2005/8/layout/pyramid2"/>
    <dgm:cxn modelId="{DE2DECA6-846B-4282-A8E7-DC2A36C5F2E5}" type="presParOf" srcId="{CEB22C9B-5D3F-4752-A929-CB4577A697D7}" destId="{E6692E8F-7B1D-4BAE-A05D-E9DE2A038863}" srcOrd="0" destOrd="0" presId="urn:microsoft.com/office/officeart/2005/8/layout/pyramid2"/>
    <dgm:cxn modelId="{B708949E-BC4B-4D53-B981-ED57FA26AE57}" type="presParOf" srcId="{CEB22C9B-5D3F-4752-A929-CB4577A697D7}" destId="{46A9D465-5865-42AD-B847-2FE806E1849F}" srcOrd="1" destOrd="0" presId="urn:microsoft.com/office/officeart/2005/8/layout/pyramid2"/>
    <dgm:cxn modelId="{6817D989-08B8-44B6-8C83-F514F1D45691}" type="presParOf" srcId="{46A9D465-5865-42AD-B847-2FE806E1849F}" destId="{CB29D894-D61B-4A8F-A627-C9A61440C2EF}" srcOrd="0" destOrd="0" presId="urn:microsoft.com/office/officeart/2005/8/layout/pyramid2"/>
    <dgm:cxn modelId="{D8CE8857-B66E-478F-85BD-67A06B1C38CA}" type="presParOf" srcId="{46A9D465-5865-42AD-B847-2FE806E1849F}" destId="{E84D232E-727C-46B6-BB87-551BCA74BAD9}" srcOrd="1" destOrd="0" presId="urn:microsoft.com/office/officeart/2005/8/layout/pyramid2"/>
    <dgm:cxn modelId="{C380FC60-53B5-4ADF-BCD5-2B3F978907FD}" type="presParOf" srcId="{46A9D465-5865-42AD-B847-2FE806E1849F}" destId="{99E82334-6F80-4992-A9F2-F83927610BE4}" srcOrd="2" destOrd="0" presId="urn:microsoft.com/office/officeart/2005/8/layout/pyramid2"/>
    <dgm:cxn modelId="{9A6B0A80-1897-4FEC-9B8D-6DF4C46DC010}" type="presParOf" srcId="{46A9D465-5865-42AD-B847-2FE806E1849F}" destId="{28397F8D-4A73-4EE9-BEF6-C42E562B7AF1}" srcOrd="3" destOrd="0" presId="urn:microsoft.com/office/officeart/2005/8/layout/pyramid2"/>
    <dgm:cxn modelId="{EC7F674B-871D-458F-BCF6-301C3D6391F8}" type="presParOf" srcId="{46A9D465-5865-42AD-B847-2FE806E1849F}" destId="{AA20E0EE-E3E3-43E4-A43E-AB51F96EFBC7}" srcOrd="4" destOrd="0" presId="urn:microsoft.com/office/officeart/2005/8/layout/pyramid2"/>
    <dgm:cxn modelId="{29E156C5-AA9E-4B97-8ED5-74EBA9B77A4B}" type="presParOf" srcId="{46A9D465-5865-42AD-B847-2FE806E1849F}" destId="{517A0E79-6385-4F15-AA01-9426F2FDD8FD}" srcOrd="5" destOrd="0" presId="urn:microsoft.com/office/officeart/2005/8/layout/pyramid2"/>
    <dgm:cxn modelId="{207743C8-70D6-4C35-B8CC-B060577AFF4A}" type="presParOf" srcId="{46A9D465-5865-42AD-B847-2FE806E1849F}" destId="{B8DA3399-D174-4008-970E-9C6EED80536D}" srcOrd="6" destOrd="0" presId="urn:microsoft.com/office/officeart/2005/8/layout/pyramid2"/>
    <dgm:cxn modelId="{48093E8A-A258-4829-B256-50EBFB020E5D}" type="presParOf" srcId="{46A9D465-5865-42AD-B847-2FE806E1849F}" destId="{A9EA602C-0074-45B4-A4AB-8EF4A73F86B8}"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6.xml><?xml version="1.0" encoding="utf-8"?>
<dgm:dataModel xmlns:dgm="http://schemas.openxmlformats.org/drawingml/2006/diagram" xmlns:a="http://schemas.openxmlformats.org/drawingml/2006/main">
  <dgm:ptLst>
    <dgm:pt modelId="{9ADE804A-C74E-433B-9036-1E3C67470674}"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en-US"/>
        </a:p>
      </dgm:t>
    </dgm:pt>
    <dgm:pt modelId="{A841E5B8-E478-46B0-A2AC-28139C5C4624}">
      <dgm:prSet/>
      <dgm:spPr/>
      <dgm:t>
        <a:bodyPr/>
        <a:lstStyle/>
        <a:p>
          <a:pPr rtl="1"/>
          <a:r>
            <a:rPr lang="fa-IR" smtClean="0"/>
            <a:t>در مواقع عدم امكان ارتباط حضوري، از ديگر ابزارهاي ارتباطي مانند تلفن زدن، نامه نوشتن و... در تقويت ارتباط خود با ديگران استفاده كنيد.</a:t>
          </a:r>
          <a:endParaRPr lang="fa-IR"/>
        </a:p>
      </dgm:t>
    </dgm:pt>
    <dgm:pt modelId="{610928D8-73F3-433B-8942-49136EFEE60D}" type="parTrans" cxnId="{83D779F5-977B-44F4-B9DA-58D7F86B2ADC}">
      <dgm:prSet/>
      <dgm:spPr/>
      <dgm:t>
        <a:bodyPr/>
        <a:lstStyle/>
        <a:p>
          <a:endParaRPr lang="en-US"/>
        </a:p>
      </dgm:t>
    </dgm:pt>
    <dgm:pt modelId="{1A4ADDB4-40BD-45E1-8CD6-0573637ABFE5}" type="sibTrans" cxnId="{83D779F5-977B-44F4-B9DA-58D7F86B2ADC}">
      <dgm:prSet/>
      <dgm:spPr/>
      <dgm:t>
        <a:bodyPr/>
        <a:lstStyle/>
        <a:p>
          <a:endParaRPr lang="en-US"/>
        </a:p>
      </dgm:t>
    </dgm:pt>
    <dgm:pt modelId="{CCD162C5-4EAA-48BD-A8FC-DFB846A13CD3}">
      <dgm:prSet/>
      <dgm:spPr/>
      <dgm:t>
        <a:bodyPr/>
        <a:lstStyle/>
        <a:p>
          <a:pPr rtl="1"/>
          <a:r>
            <a:rPr lang="fa-IR" smtClean="0"/>
            <a:t>توانمندی‌ها و مهارت‌های ارتباطي خود را شناخته و در عمل به كار بگيريد؛ مانند (شوخي به جا و ...).</a:t>
          </a:r>
          <a:endParaRPr lang="fa-IR"/>
        </a:p>
      </dgm:t>
    </dgm:pt>
    <dgm:pt modelId="{919C35E5-030B-4E91-A53F-02393207B8D9}" type="parTrans" cxnId="{66B8B8E0-B8FD-46E7-8BFF-E2DA91FF1522}">
      <dgm:prSet/>
      <dgm:spPr/>
      <dgm:t>
        <a:bodyPr/>
        <a:lstStyle/>
        <a:p>
          <a:endParaRPr lang="en-US"/>
        </a:p>
      </dgm:t>
    </dgm:pt>
    <dgm:pt modelId="{40D3A5B7-9EDD-4993-A1AD-C27188960D1E}" type="sibTrans" cxnId="{66B8B8E0-B8FD-46E7-8BFF-E2DA91FF1522}">
      <dgm:prSet/>
      <dgm:spPr/>
      <dgm:t>
        <a:bodyPr/>
        <a:lstStyle/>
        <a:p>
          <a:endParaRPr lang="en-US"/>
        </a:p>
      </dgm:t>
    </dgm:pt>
    <dgm:pt modelId="{683F46D2-0958-49E6-8E5A-D0D1E20E7C54}">
      <dgm:prSet/>
      <dgm:spPr/>
      <dgm:t>
        <a:bodyPr/>
        <a:lstStyle/>
        <a:p>
          <a:pPr rtl="1"/>
          <a:r>
            <a:rPr lang="fa-IR" dirty="0" smtClean="0"/>
            <a:t>افراد خانواده و يا دوستان خود را با اسم كوچك و پسوندهای زيبا صدا بزنيد؛ مانند (پسرم، عزيزم، دختر گلم، همسر گرامي و...).</a:t>
          </a:r>
          <a:endParaRPr lang="fa-IR" dirty="0"/>
        </a:p>
      </dgm:t>
    </dgm:pt>
    <dgm:pt modelId="{2385B2E8-D8F5-4069-86E6-3C313E9634EA}" type="parTrans" cxnId="{AC0FB206-B66A-4990-83F4-07E01BB9E670}">
      <dgm:prSet/>
      <dgm:spPr/>
      <dgm:t>
        <a:bodyPr/>
        <a:lstStyle/>
        <a:p>
          <a:endParaRPr lang="en-US"/>
        </a:p>
      </dgm:t>
    </dgm:pt>
    <dgm:pt modelId="{05E0F1E5-3B37-4A45-8B16-173AECAC410F}" type="sibTrans" cxnId="{AC0FB206-B66A-4990-83F4-07E01BB9E670}">
      <dgm:prSet/>
      <dgm:spPr/>
      <dgm:t>
        <a:bodyPr/>
        <a:lstStyle/>
        <a:p>
          <a:endParaRPr lang="en-US"/>
        </a:p>
      </dgm:t>
    </dgm:pt>
    <dgm:pt modelId="{964E3882-58E7-43A9-95A4-A6593C51EA29}">
      <dgm:prSet/>
      <dgm:spPr/>
      <dgm:t>
        <a:bodyPr/>
        <a:lstStyle/>
        <a:p>
          <a:pPr rtl="1"/>
          <a:r>
            <a:rPr lang="fa-IR" dirty="0" smtClean="0"/>
            <a:t>شنونده خوبي باشيد و طرف مقابل را تشويق كنيد تا درمورد خودش صحبت كند؛ (مانند: نظر شما چيست؟ شما چه فكر می‌کنید؟ احساست را بگو و...).</a:t>
          </a:r>
          <a:endParaRPr lang="fa-IR" dirty="0"/>
        </a:p>
      </dgm:t>
    </dgm:pt>
    <dgm:pt modelId="{6398FAA2-F22F-4535-BA1D-DCDF7A31290A}" type="parTrans" cxnId="{0FB3A8EF-441F-4363-9F1C-F1496255A28D}">
      <dgm:prSet/>
      <dgm:spPr/>
      <dgm:t>
        <a:bodyPr/>
        <a:lstStyle/>
        <a:p>
          <a:endParaRPr lang="en-US"/>
        </a:p>
      </dgm:t>
    </dgm:pt>
    <dgm:pt modelId="{DD045F2E-1C2D-4907-B890-CA0E8F6A276C}" type="sibTrans" cxnId="{0FB3A8EF-441F-4363-9F1C-F1496255A28D}">
      <dgm:prSet/>
      <dgm:spPr/>
      <dgm:t>
        <a:bodyPr/>
        <a:lstStyle/>
        <a:p>
          <a:endParaRPr lang="en-US"/>
        </a:p>
      </dgm:t>
    </dgm:pt>
    <dgm:pt modelId="{B27485E6-5CDF-4492-8A97-828EE91A7EE1}" type="pres">
      <dgm:prSet presAssocID="{9ADE804A-C74E-433B-9036-1E3C67470674}" presName="compositeShape" presStyleCnt="0">
        <dgm:presLayoutVars>
          <dgm:dir/>
          <dgm:resizeHandles/>
        </dgm:presLayoutVars>
      </dgm:prSet>
      <dgm:spPr/>
      <dgm:t>
        <a:bodyPr/>
        <a:lstStyle/>
        <a:p>
          <a:endParaRPr lang="en-US"/>
        </a:p>
      </dgm:t>
    </dgm:pt>
    <dgm:pt modelId="{9F1F5FD6-8B90-4800-8E79-A74BFE1598CD}" type="pres">
      <dgm:prSet presAssocID="{9ADE804A-C74E-433B-9036-1E3C67470674}" presName="pyramid" presStyleLbl="node1" presStyleIdx="0" presStyleCnt="1"/>
      <dgm:spPr/>
    </dgm:pt>
    <dgm:pt modelId="{663C9512-E31B-4FC1-AA62-EE555166B40D}" type="pres">
      <dgm:prSet presAssocID="{9ADE804A-C74E-433B-9036-1E3C67470674}" presName="theList" presStyleCnt="0"/>
      <dgm:spPr/>
    </dgm:pt>
    <dgm:pt modelId="{4C48A9A1-8564-4922-9771-7BC9639A6568}" type="pres">
      <dgm:prSet presAssocID="{A841E5B8-E478-46B0-A2AC-28139C5C4624}" presName="aNode" presStyleLbl="fgAcc1" presStyleIdx="0" presStyleCnt="4" custScaleX="149200">
        <dgm:presLayoutVars>
          <dgm:bulletEnabled val="1"/>
        </dgm:presLayoutVars>
      </dgm:prSet>
      <dgm:spPr/>
      <dgm:t>
        <a:bodyPr/>
        <a:lstStyle/>
        <a:p>
          <a:endParaRPr lang="en-US"/>
        </a:p>
      </dgm:t>
    </dgm:pt>
    <dgm:pt modelId="{F6166669-A156-441E-A45C-1C350C9CAB0C}" type="pres">
      <dgm:prSet presAssocID="{A841E5B8-E478-46B0-A2AC-28139C5C4624}" presName="aSpace" presStyleCnt="0"/>
      <dgm:spPr/>
    </dgm:pt>
    <dgm:pt modelId="{00304F59-0918-4361-BCB6-14607D624F90}" type="pres">
      <dgm:prSet presAssocID="{CCD162C5-4EAA-48BD-A8FC-DFB846A13CD3}" presName="aNode" presStyleLbl="fgAcc1" presStyleIdx="1" presStyleCnt="4" custScaleX="150283">
        <dgm:presLayoutVars>
          <dgm:bulletEnabled val="1"/>
        </dgm:presLayoutVars>
      </dgm:prSet>
      <dgm:spPr/>
      <dgm:t>
        <a:bodyPr/>
        <a:lstStyle/>
        <a:p>
          <a:endParaRPr lang="en-US"/>
        </a:p>
      </dgm:t>
    </dgm:pt>
    <dgm:pt modelId="{CFB54128-58EF-40A3-979C-1F76039AD927}" type="pres">
      <dgm:prSet presAssocID="{CCD162C5-4EAA-48BD-A8FC-DFB846A13CD3}" presName="aSpace" presStyleCnt="0"/>
      <dgm:spPr/>
    </dgm:pt>
    <dgm:pt modelId="{868F7C53-C165-4C2B-9FD7-CCFE48DE566E}" type="pres">
      <dgm:prSet presAssocID="{683F46D2-0958-49E6-8E5A-D0D1E20E7C54}" presName="aNode" presStyleLbl="fgAcc1" presStyleIdx="2" presStyleCnt="4" custScaleX="151756">
        <dgm:presLayoutVars>
          <dgm:bulletEnabled val="1"/>
        </dgm:presLayoutVars>
      </dgm:prSet>
      <dgm:spPr/>
      <dgm:t>
        <a:bodyPr/>
        <a:lstStyle/>
        <a:p>
          <a:endParaRPr lang="en-US"/>
        </a:p>
      </dgm:t>
    </dgm:pt>
    <dgm:pt modelId="{6C21B9C4-2AEB-4C3A-A634-B1EAB4C5F421}" type="pres">
      <dgm:prSet presAssocID="{683F46D2-0958-49E6-8E5A-D0D1E20E7C54}" presName="aSpace" presStyleCnt="0"/>
      <dgm:spPr/>
    </dgm:pt>
    <dgm:pt modelId="{73AB0E79-BAD4-4CAF-83DE-E43642A40D25}" type="pres">
      <dgm:prSet presAssocID="{964E3882-58E7-43A9-95A4-A6593C51EA29}" presName="aNode" presStyleLbl="fgAcc1" presStyleIdx="3" presStyleCnt="4" custScaleX="151019">
        <dgm:presLayoutVars>
          <dgm:bulletEnabled val="1"/>
        </dgm:presLayoutVars>
      </dgm:prSet>
      <dgm:spPr/>
      <dgm:t>
        <a:bodyPr/>
        <a:lstStyle/>
        <a:p>
          <a:endParaRPr lang="en-US"/>
        </a:p>
      </dgm:t>
    </dgm:pt>
    <dgm:pt modelId="{91FD4452-4CA2-485F-9CD0-A4CB8C6421CE}" type="pres">
      <dgm:prSet presAssocID="{964E3882-58E7-43A9-95A4-A6593C51EA29}" presName="aSpace" presStyleCnt="0"/>
      <dgm:spPr/>
    </dgm:pt>
  </dgm:ptLst>
  <dgm:cxnLst>
    <dgm:cxn modelId="{AC0FB206-B66A-4990-83F4-07E01BB9E670}" srcId="{9ADE804A-C74E-433B-9036-1E3C67470674}" destId="{683F46D2-0958-49E6-8E5A-D0D1E20E7C54}" srcOrd="2" destOrd="0" parTransId="{2385B2E8-D8F5-4069-86E6-3C313E9634EA}" sibTransId="{05E0F1E5-3B37-4A45-8B16-173AECAC410F}"/>
    <dgm:cxn modelId="{CF2248DA-7AAF-441A-B6A8-DEE72CA88C5D}" type="presOf" srcId="{964E3882-58E7-43A9-95A4-A6593C51EA29}" destId="{73AB0E79-BAD4-4CAF-83DE-E43642A40D25}" srcOrd="0" destOrd="0" presId="urn:microsoft.com/office/officeart/2005/8/layout/pyramid2"/>
    <dgm:cxn modelId="{9EEFEFF5-C583-4175-A005-C9C52B56A971}" type="presOf" srcId="{9ADE804A-C74E-433B-9036-1E3C67470674}" destId="{B27485E6-5CDF-4492-8A97-828EE91A7EE1}" srcOrd="0" destOrd="0" presId="urn:microsoft.com/office/officeart/2005/8/layout/pyramid2"/>
    <dgm:cxn modelId="{83D779F5-977B-44F4-B9DA-58D7F86B2ADC}" srcId="{9ADE804A-C74E-433B-9036-1E3C67470674}" destId="{A841E5B8-E478-46B0-A2AC-28139C5C4624}" srcOrd="0" destOrd="0" parTransId="{610928D8-73F3-433B-8942-49136EFEE60D}" sibTransId="{1A4ADDB4-40BD-45E1-8CD6-0573637ABFE5}"/>
    <dgm:cxn modelId="{776976B0-F9D7-4144-A2EC-D20649E073B7}" type="presOf" srcId="{CCD162C5-4EAA-48BD-A8FC-DFB846A13CD3}" destId="{00304F59-0918-4361-BCB6-14607D624F90}" srcOrd="0" destOrd="0" presId="urn:microsoft.com/office/officeart/2005/8/layout/pyramid2"/>
    <dgm:cxn modelId="{6749A4AE-6C69-4DB7-8F51-2DD6EA3E606D}" type="presOf" srcId="{683F46D2-0958-49E6-8E5A-D0D1E20E7C54}" destId="{868F7C53-C165-4C2B-9FD7-CCFE48DE566E}" srcOrd="0" destOrd="0" presId="urn:microsoft.com/office/officeart/2005/8/layout/pyramid2"/>
    <dgm:cxn modelId="{0FB3A8EF-441F-4363-9F1C-F1496255A28D}" srcId="{9ADE804A-C74E-433B-9036-1E3C67470674}" destId="{964E3882-58E7-43A9-95A4-A6593C51EA29}" srcOrd="3" destOrd="0" parTransId="{6398FAA2-F22F-4535-BA1D-DCDF7A31290A}" sibTransId="{DD045F2E-1C2D-4907-B890-CA0E8F6A276C}"/>
    <dgm:cxn modelId="{66B8B8E0-B8FD-46E7-8BFF-E2DA91FF1522}" srcId="{9ADE804A-C74E-433B-9036-1E3C67470674}" destId="{CCD162C5-4EAA-48BD-A8FC-DFB846A13CD3}" srcOrd="1" destOrd="0" parTransId="{919C35E5-030B-4E91-A53F-02393207B8D9}" sibTransId="{40D3A5B7-9EDD-4993-A1AD-C27188960D1E}"/>
    <dgm:cxn modelId="{5B8E4E24-0402-4870-8589-C04195F18996}" type="presOf" srcId="{A841E5B8-E478-46B0-A2AC-28139C5C4624}" destId="{4C48A9A1-8564-4922-9771-7BC9639A6568}" srcOrd="0" destOrd="0" presId="urn:microsoft.com/office/officeart/2005/8/layout/pyramid2"/>
    <dgm:cxn modelId="{463CD251-6B74-438F-AD72-55FA1538D8E4}" type="presParOf" srcId="{B27485E6-5CDF-4492-8A97-828EE91A7EE1}" destId="{9F1F5FD6-8B90-4800-8E79-A74BFE1598CD}" srcOrd="0" destOrd="0" presId="urn:microsoft.com/office/officeart/2005/8/layout/pyramid2"/>
    <dgm:cxn modelId="{1B61C11F-8776-493E-8309-0F2C76A46A87}" type="presParOf" srcId="{B27485E6-5CDF-4492-8A97-828EE91A7EE1}" destId="{663C9512-E31B-4FC1-AA62-EE555166B40D}" srcOrd="1" destOrd="0" presId="urn:microsoft.com/office/officeart/2005/8/layout/pyramid2"/>
    <dgm:cxn modelId="{FFD0C00E-F22A-4C23-8BC8-06F3F01BEA80}" type="presParOf" srcId="{663C9512-E31B-4FC1-AA62-EE555166B40D}" destId="{4C48A9A1-8564-4922-9771-7BC9639A6568}" srcOrd="0" destOrd="0" presId="urn:microsoft.com/office/officeart/2005/8/layout/pyramid2"/>
    <dgm:cxn modelId="{A46CE297-7BBF-43A2-BCD1-36733D9C4DD3}" type="presParOf" srcId="{663C9512-E31B-4FC1-AA62-EE555166B40D}" destId="{F6166669-A156-441E-A45C-1C350C9CAB0C}" srcOrd="1" destOrd="0" presId="urn:microsoft.com/office/officeart/2005/8/layout/pyramid2"/>
    <dgm:cxn modelId="{31509C54-9D27-4189-A824-69A0B52E4C18}" type="presParOf" srcId="{663C9512-E31B-4FC1-AA62-EE555166B40D}" destId="{00304F59-0918-4361-BCB6-14607D624F90}" srcOrd="2" destOrd="0" presId="urn:microsoft.com/office/officeart/2005/8/layout/pyramid2"/>
    <dgm:cxn modelId="{17852AE3-7236-4376-BA04-44585A0B4F52}" type="presParOf" srcId="{663C9512-E31B-4FC1-AA62-EE555166B40D}" destId="{CFB54128-58EF-40A3-979C-1F76039AD927}" srcOrd="3" destOrd="0" presId="urn:microsoft.com/office/officeart/2005/8/layout/pyramid2"/>
    <dgm:cxn modelId="{B2429CD0-520A-429E-89CA-03FB1F1BCFBC}" type="presParOf" srcId="{663C9512-E31B-4FC1-AA62-EE555166B40D}" destId="{868F7C53-C165-4C2B-9FD7-CCFE48DE566E}" srcOrd="4" destOrd="0" presId="urn:microsoft.com/office/officeart/2005/8/layout/pyramid2"/>
    <dgm:cxn modelId="{7684F94B-647D-4E52-A80B-AF75B85AFAD5}" type="presParOf" srcId="{663C9512-E31B-4FC1-AA62-EE555166B40D}" destId="{6C21B9C4-2AEB-4C3A-A634-B1EAB4C5F421}" srcOrd="5" destOrd="0" presId="urn:microsoft.com/office/officeart/2005/8/layout/pyramid2"/>
    <dgm:cxn modelId="{81D4BBD5-7485-4DF8-B4E4-99A32B13F5B9}" type="presParOf" srcId="{663C9512-E31B-4FC1-AA62-EE555166B40D}" destId="{73AB0E79-BAD4-4CAF-83DE-E43642A40D25}" srcOrd="6" destOrd="0" presId="urn:microsoft.com/office/officeart/2005/8/layout/pyramid2"/>
    <dgm:cxn modelId="{626F3506-4043-48A2-A789-050A7B1AE398}" type="presParOf" srcId="{663C9512-E31B-4FC1-AA62-EE555166B40D}" destId="{91FD4452-4CA2-485F-9CD0-A4CB8C6421CE}"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7.xml><?xml version="1.0" encoding="utf-8"?>
<dgm:dataModel xmlns:dgm="http://schemas.openxmlformats.org/drawingml/2006/diagram" xmlns:a="http://schemas.openxmlformats.org/drawingml/2006/main">
  <dgm:ptLst>
    <dgm:pt modelId="{3D59CAE4-D7FE-4FA3-A015-B71C6B2A79AC}"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B73F646D-7FFE-4144-9581-DE16E98E4081}">
      <dgm:prSet/>
      <dgm:spPr/>
      <dgm:t>
        <a:bodyPr/>
        <a:lstStyle/>
        <a:p>
          <a:pPr rtl="1"/>
          <a:r>
            <a:rPr lang="fa-IR" smtClean="0"/>
            <a:t>بدون تردید فرزند آوری و پدر و مادر شدن یکی از پر احساس ترین تجربیات هر انسانی است. این تمایل فطری است و برای تداوم نسل و بقاء انسان ها ضروری می باشد.</a:t>
          </a:r>
          <a:endParaRPr lang="fa-IR"/>
        </a:p>
      </dgm:t>
    </dgm:pt>
    <dgm:pt modelId="{4C32AC94-D529-40DA-9068-666333F732B4}" type="parTrans" cxnId="{B9F796D1-81B1-4899-BD62-59C939C6108E}">
      <dgm:prSet/>
      <dgm:spPr/>
      <dgm:t>
        <a:bodyPr/>
        <a:lstStyle/>
        <a:p>
          <a:endParaRPr lang="en-US"/>
        </a:p>
      </dgm:t>
    </dgm:pt>
    <dgm:pt modelId="{18157C6E-B75F-4EEB-9138-1F15D2E2175B}" type="sibTrans" cxnId="{B9F796D1-81B1-4899-BD62-59C939C6108E}">
      <dgm:prSet/>
      <dgm:spPr/>
      <dgm:t>
        <a:bodyPr/>
        <a:lstStyle/>
        <a:p>
          <a:endParaRPr lang="en-US"/>
        </a:p>
      </dgm:t>
    </dgm:pt>
    <dgm:pt modelId="{22170C71-3BA1-4E4C-860B-287CAC7BC25D}">
      <dgm:prSet/>
      <dgm:spPr/>
      <dgm:t>
        <a:bodyPr/>
        <a:lstStyle/>
        <a:p>
          <a:pPr rtl="1"/>
          <a:r>
            <a:rPr lang="fa-IR" dirty="0" smtClean="0">
              <a:solidFill>
                <a:schemeClr val="accent2"/>
              </a:solidFill>
            </a:rPr>
            <a:t>لازم است بدانید در سنین بالاتر نیز احتمال بارداری و فرزندآوری سالم با مراقبت های لازم میسر است. </a:t>
          </a:r>
          <a:endParaRPr lang="fa-IR" dirty="0">
            <a:solidFill>
              <a:schemeClr val="accent2"/>
            </a:solidFill>
          </a:endParaRPr>
        </a:p>
      </dgm:t>
    </dgm:pt>
    <dgm:pt modelId="{42FFA684-DEDF-485D-9812-85FA1F34A6AB}" type="parTrans" cxnId="{C3BEFCEB-F81D-4FBE-9312-EAB0639AA555}">
      <dgm:prSet/>
      <dgm:spPr/>
      <dgm:t>
        <a:bodyPr/>
        <a:lstStyle/>
        <a:p>
          <a:endParaRPr lang="en-US"/>
        </a:p>
      </dgm:t>
    </dgm:pt>
    <dgm:pt modelId="{B8987FAE-1854-43C7-95FD-F4B390A6191D}" type="sibTrans" cxnId="{C3BEFCEB-F81D-4FBE-9312-EAB0639AA555}">
      <dgm:prSet/>
      <dgm:spPr/>
      <dgm:t>
        <a:bodyPr/>
        <a:lstStyle/>
        <a:p>
          <a:endParaRPr lang="en-US"/>
        </a:p>
      </dgm:t>
    </dgm:pt>
    <dgm:pt modelId="{E373E26F-3D85-4019-A6BD-98986E7788D9}" type="pres">
      <dgm:prSet presAssocID="{3D59CAE4-D7FE-4FA3-A015-B71C6B2A79AC}" presName="linear" presStyleCnt="0">
        <dgm:presLayoutVars>
          <dgm:animLvl val="lvl"/>
          <dgm:resizeHandles val="exact"/>
        </dgm:presLayoutVars>
      </dgm:prSet>
      <dgm:spPr/>
      <dgm:t>
        <a:bodyPr/>
        <a:lstStyle/>
        <a:p>
          <a:endParaRPr lang="en-US"/>
        </a:p>
      </dgm:t>
    </dgm:pt>
    <dgm:pt modelId="{80666D16-56BD-4F42-BC5E-4AD4A3EC91DA}" type="pres">
      <dgm:prSet presAssocID="{B73F646D-7FFE-4144-9581-DE16E98E4081}" presName="parentText" presStyleLbl="node1" presStyleIdx="0" presStyleCnt="2">
        <dgm:presLayoutVars>
          <dgm:chMax val="0"/>
          <dgm:bulletEnabled val="1"/>
        </dgm:presLayoutVars>
      </dgm:prSet>
      <dgm:spPr/>
      <dgm:t>
        <a:bodyPr/>
        <a:lstStyle/>
        <a:p>
          <a:endParaRPr lang="en-US"/>
        </a:p>
      </dgm:t>
    </dgm:pt>
    <dgm:pt modelId="{6DA84D8E-4135-48B7-83A8-85B1BF084F2D}" type="pres">
      <dgm:prSet presAssocID="{18157C6E-B75F-4EEB-9138-1F15D2E2175B}" presName="spacer" presStyleCnt="0"/>
      <dgm:spPr/>
    </dgm:pt>
    <dgm:pt modelId="{EBEB2737-CD6F-4B04-A4E5-06B3023CEAD8}" type="pres">
      <dgm:prSet presAssocID="{22170C71-3BA1-4E4C-860B-287CAC7BC25D}" presName="parentText" presStyleLbl="node1" presStyleIdx="1" presStyleCnt="2">
        <dgm:presLayoutVars>
          <dgm:chMax val="0"/>
          <dgm:bulletEnabled val="1"/>
        </dgm:presLayoutVars>
      </dgm:prSet>
      <dgm:spPr/>
      <dgm:t>
        <a:bodyPr/>
        <a:lstStyle/>
        <a:p>
          <a:endParaRPr lang="en-US"/>
        </a:p>
      </dgm:t>
    </dgm:pt>
  </dgm:ptLst>
  <dgm:cxnLst>
    <dgm:cxn modelId="{57A78B21-D62F-4E24-A474-060606DDF755}" type="presOf" srcId="{B73F646D-7FFE-4144-9581-DE16E98E4081}" destId="{80666D16-56BD-4F42-BC5E-4AD4A3EC91DA}" srcOrd="0" destOrd="0" presId="urn:microsoft.com/office/officeart/2005/8/layout/vList2"/>
    <dgm:cxn modelId="{6D37131E-FC0A-4DAA-92A1-EF3D68E492CA}" type="presOf" srcId="{3D59CAE4-D7FE-4FA3-A015-B71C6B2A79AC}" destId="{E373E26F-3D85-4019-A6BD-98986E7788D9}" srcOrd="0" destOrd="0" presId="urn:microsoft.com/office/officeart/2005/8/layout/vList2"/>
    <dgm:cxn modelId="{B9F796D1-81B1-4899-BD62-59C939C6108E}" srcId="{3D59CAE4-D7FE-4FA3-A015-B71C6B2A79AC}" destId="{B73F646D-7FFE-4144-9581-DE16E98E4081}" srcOrd="0" destOrd="0" parTransId="{4C32AC94-D529-40DA-9068-666333F732B4}" sibTransId="{18157C6E-B75F-4EEB-9138-1F15D2E2175B}"/>
    <dgm:cxn modelId="{C3BEFCEB-F81D-4FBE-9312-EAB0639AA555}" srcId="{3D59CAE4-D7FE-4FA3-A015-B71C6B2A79AC}" destId="{22170C71-3BA1-4E4C-860B-287CAC7BC25D}" srcOrd="1" destOrd="0" parTransId="{42FFA684-DEDF-485D-9812-85FA1F34A6AB}" sibTransId="{B8987FAE-1854-43C7-95FD-F4B390A6191D}"/>
    <dgm:cxn modelId="{0688EA88-4D2B-4746-B707-E4EBB649EFE2}" type="presOf" srcId="{22170C71-3BA1-4E4C-860B-287CAC7BC25D}" destId="{EBEB2737-CD6F-4B04-A4E5-06B3023CEAD8}" srcOrd="0" destOrd="0" presId="urn:microsoft.com/office/officeart/2005/8/layout/vList2"/>
    <dgm:cxn modelId="{7FE5AF2B-F923-4E89-9344-919676F04950}" type="presParOf" srcId="{E373E26F-3D85-4019-A6BD-98986E7788D9}" destId="{80666D16-56BD-4F42-BC5E-4AD4A3EC91DA}" srcOrd="0" destOrd="0" presId="urn:microsoft.com/office/officeart/2005/8/layout/vList2"/>
    <dgm:cxn modelId="{22DF2AD9-2623-4DEF-9EB5-942670604AE3}" type="presParOf" srcId="{E373E26F-3D85-4019-A6BD-98986E7788D9}" destId="{6DA84D8E-4135-48B7-83A8-85B1BF084F2D}" srcOrd="1" destOrd="0" presId="urn:microsoft.com/office/officeart/2005/8/layout/vList2"/>
    <dgm:cxn modelId="{17B9702D-1EE9-4D7A-933A-7D2A0B5956C5}" type="presParOf" srcId="{E373E26F-3D85-4019-A6BD-98986E7788D9}" destId="{EBEB2737-CD6F-4B04-A4E5-06B3023CEAD8}"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8.xml><?xml version="1.0" encoding="utf-8"?>
<dgm:dataModel xmlns:dgm="http://schemas.openxmlformats.org/drawingml/2006/diagram" xmlns:a="http://schemas.openxmlformats.org/drawingml/2006/main">
  <dgm:ptLst>
    <dgm:pt modelId="{E268470E-E78E-45F5-AF01-2FECBF74D9F3}"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en-US"/>
        </a:p>
      </dgm:t>
    </dgm:pt>
    <dgm:pt modelId="{B4EC1265-21B4-4DD7-BDFF-AC9034A76818}">
      <dgm:prSet/>
      <dgm:spPr/>
      <dgm:t>
        <a:bodyPr/>
        <a:lstStyle/>
        <a:p>
          <a:pPr rtl="1"/>
          <a:r>
            <a:rPr lang="fa-IR" smtClean="0"/>
            <a:t>تولد نوزاد، نشانه دیگری از معجزه عشق و زندگی میان زوجینی است که پیوندشان را مستحکم‌تر کرده‌اند. نخستین کلمه‌ای که کودک به زبان می‌آورد، اولین قدمی که برمی‌دارد، نخستین دندانی که در می‌آورد، اولین جشن تولدی که برایش گرفته می‌شود و ... از نقاط عطف زندگی زناشویی به شمار می‌آیند. یکی از بهترین هدایایی که زوجین می‌توانند به یکدیگر بدهند و پیوندشان را مستحکم کنند، تولد فرزند است؛ بنابراین بايد برای تغییرات اجتناب‌ناپذیری که تولد فرزند در روش زندگی شما ايجاد خواهد کرد آماده شويد.</a:t>
          </a:r>
          <a:endParaRPr lang="fa-IR"/>
        </a:p>
      </dgm:t>
    </dgm:pt>
    <dgm:pt modelId="{5424B753-3CBE-4AEA-95AD-FDC0DF21882B}" type="parTrans" cxnId="{E76FC6F8-B423-42D7-93C3-AF132D4063BC}">
      <dgm:prSet/>
      <dgm:spPr/>
      <dgm:t>
        <a:bodyPr/>
        <a:lstStyle/>
        <a:p>
          <a:endParaRPr lang="en-US"/>
        </a:p>
      </dgm:t>
    </dgm:pt>
    <dgm:pt modelId="{278E759B-CD2F-47D0-B33D-E3D842749B54}" type="sibTrans" cxnId="{E76FC6F8-B423-42D7-93C3-AF132D4063BC}">
      <dgm:prSet/>
      <dgm:spPr/>
      <dgm:t>
        <a:bodyPr/>
        <a:lstStyle/>
        <a:p>
          <a:endParaRPr lang="en-US"/>
        </a:p>
      </dgm:t>
    </dgm:pt>
    <dgm:pt modelId="{4F417C8C-E6A9-4130-B5AB-03283DA960E7}" type="pres">
      <dgm:prSet presAssocID="{E268470E-E78E-45F5-AF01-2FECBF74D9F3}" presName="CompostProcess" presStyleCnt="0">
        <dgm:presLayoutVars>
          <dgm:dir/>
          <dgm:resizeHandles val="exact"/>
        </dgm:presLayoutVars>
      </dgm:prSet>
      <dgm:spPr/>
      <dgm:t>
        <a:bodyPr/>
        <a:lstStyle/>
        <a:p>
          <a:endParaRPr lang="en-US"/>
        </a:p>
      </dgm:t>
    </dgm:pt>
    <dgm:pt modelId="{CAAA7C19-C1E9-4155-B66A-4A59B1461C30}" type="pres">
      <dgm:prSet presAssocID="{E268470E-E78E-45F5-AF01-2FECBF74D9F3}" presName="arrow" presStyleLbl="bgShp" presStyleIdx="0" presStyleCnt="1"/>
      <dgm:spPr/>
    </dgm:pt>
    <dgm:pt modelId="{1AD44B2B-54B6-42E3-AF85-3C7A6068EECE}" type="pres">
      <dgm:prSet presAssocID="{E268470E-E78E-45F5-AF01-2FECBF74D9F3}" presName="linearProcess" presStyleCnt="0"/>
      <dgm:spPr/>
    </dgm:pt>
    <dgm:pt modelId="{A17BB3F6-E634-4CB4-93D7-8F1D97FC24B3}" type="pres">
      <dgm:prSet presAssocID="{B4EC1265-21B4-4DD7-BDFF-AC9034A76818}" presName="textNode" presStyleLbl="node1" presStyleIdx="0" presStyleCnt="1" custScaleY="123616">
        <dgm:presLayoutVars>
          <dgm:bulletEnabled val="1"/>
        </dgm:presLayoutVars>
      </dgm:prSet>
      <dgm:spPr/>
      <dgm:t>
        <a:bodyPr/>
        <a:lstStyle/>
        <a:p>
          <a:endParaRPr lang="en-US"/>
        </a:p>
      </dgm:t>
    </dgm:pt>
  </dgm:ptLst>
  <dgm:cxnLst>
    <dgm:cxn modelId="{8604F31C-8DB4-4627-90BA-CCA1C2D05ECF}" type="presOf" srcId="{E268470E-E78E-45F5-AF01-2FECBF74D9F3}" destId="{4F417C8C-E6A9-4130-B5AB-03283DA960E7}" srcOrd="0" destOrd="0" presId="urn:microsoft.com/office/officeart/2005/8/layout/hProcess9"/>
    <dgm:cxn modelId="{E76FC6F8-B423-42D7-93C3-AF132D4063BC}" srcId="{E268470E-E78E-45F5-AF01-2FECBF74D9F3}" destId="{B4EC1265-21B4-4DD7-BDFF-AC9034A76818}" srcOrd="0" destOrd="0" parTransId="{5424B753-3CBE-4AEA-95AD-FDC0DF21882B}" sibTransId="{278E759B-CD2F-47D0-B33D-E3D842749B54}"/>
    <dgm:cxn modelId="{54290FCB-3C85-4EF5-AC0F-33833CD16A69}" type="presOf" srcId="{B4EC1265-21B4-4DD7-BDFF-AC9034A76818}" destId="{A17BB3F6-E634-4CB4-93D7-8F1D97FC24B3}" srcOrd="0" destOrd="0" presId="urn:microsoft.com/office/officeart/2005/8/layout/hProcess9"/>
    <dgm:cxn modelId="{2C084111-93C5-4A1D-9B98-3F0EC20A382E}" type="presParOf" srcId="{4F417C8C-E6A9-4130-B5AB-03283DA960E7}" destId="{CAAA7C19-C1E9-4155-B66A-4A59B1461C30}" srcOrd="0" destOrd="0" presId="urn:microsoft.com/office/officeart/2005/8/layout/hProcess9"/>
    <dgm:cxn modelId="{564B6EA2-6B8E-47B1-BDEC-3CBD3CBC1897}" type="presParOf" srcId="{4F417C8C-E6A9-4130-B5AB-03283DA960E7}" destId="{1AD44B2B-54B6-42E3-AF85-3C7A6068EECE}" srcOrd="1" destOrd="0" presId="urn:microsoft.com/office/officeart/2005/8/layout/hProcess9"/>
    <dgm:cxn modelId="{36394E9A-3B8E-4DD8-AE70-F37AE8A7E5CF}" type="presParOf" srcId="{1AD44B2B-54B6-42E3-AF85-3C7A6068EECE}" destId="{A17BB3F6-E634-4CB4-93D7-8F1D97FC24B3}" srcOrd="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9.xml><?xml version="1.0" encoding="utf-8"?>
<dgm:dataModel xmlns:dgm="http://schemas.openxmlformats.org/drawingml/2006/diagram" xmlns:a="http://schemas.openxmlformats.org/drawingml/2006/main">
  <dgm:ptLst>
    <dgm:pt modelId="{B8D1C732-DE1E-4A55-B422-71B0163E6774}"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en-US"/>
        </a:p>
      </dgm:t>
    </dgm:pt>
    <dgm:pt modelId="{C06F279B-70A9-4C40-82B5-C825BC626FFA}">
      <dgm:prSet/>
      <dgm:spPr/>
      <dgm:t>
        <a:bodyPr/>
        <a:lstStyle/>
        <a:p>
          <a:pPr rtl="1"/>
          <a:r>
            <a:rPr lang="fa-IR" smtClean="0"/>
            <a:t>با پیروی از رژیم غذایی سالم، ورزش و اجتناب از عوامل مضر پیش از آغاز بارداری، فرصت باروری و به دنیا آوردن فرزند سالم را به دست آورید.</a:t>
          </a:r>
          <a:endParaRPr lang="fa-IR"/>
        </a:p>
      </dgm:t>
    </dgm:pt>
    <dgm:pt modelId="{C752D252-1254-4BAC-982F-0A712DACB600}" type="parTrans" cxnId="{573B884C-D1DD-44E5-8A53-CA2EF28EAB1D}">
      <dgm:prSet/>
      <dgm:spPr/>
      <dgm:t>
        <a:bodyPr/>
        <a:lstStyle/>
        <a:p>
          <a:endParaRPr lang="en-US"/>
        </a:p>
      </dgm:t>
    </dgm:pt>
    <dgm:pt modelId="{EB35B141-4F4B-45DA-AFD0-B46982175D5D}" type="sibTrans" cxnId="{573B884C-D1DD-44E5-8A53-CA2EF28EAB1D}">
      <dgm:prSet/>
      <dgm:spPr/>
      <dgm:t>
        <a:bodyPr/>
        <a:lstStyle/>
        <a:p>
          <a:endParaRPr lang="en-US"/>
        </a:p>
      </dgm:t>
    </dgm:pt>
    <dgm:pt modelId="{7F3AF33C-BFFE-43F4-A22D-5C76778384C4}">
      <dgm:prSet/>
      <dgm:spPr/>
      <dgm:t>
        <a:bodyPr/>
        <a:lstStyle/>
        <a:p>
          <a:pPr rtl="1"/>
          <a:r>
            <a:rPr lang="fa-IR" smtClean="0"/>
            <a:t>درباره انتظارات و ایده‌های­تان برای بچه‌دار شدن با همسرتان گفتگو و برای آن برنامه‌ریزی کنید. </a:t>
          </a:r>
          <a:endParaRPr lang="fa-IR"/>
        </a:p>
      </dgm:t>
    </dgm:pt>
    <dgm:pt modelId="{7168E05F-85A6-41A9-AB97-BA190B8731BB}" type="parTrans" cxnId="{FE999160-D3D8-452A-893C-28E57898D577}">
      <dgm:prSet/>
      <dgm:spPr/>
      <dgm:t>
        <a:bodyPr/>
        <a:lstStyle/>
        <a:p>
          <a:endParaRPr lang="en-US"/>
        </a:p>
      </dgm:t>
    </dgm:pt>
    <dgm:pt modelId="{0F198B7C-314C-4038-92F6-A92AF0799E79}" type="sibTrans" cxnId="{FE999160-D3D8-452A-893C-28E57898D577}">
      <dgm:prSet/>
      <dgm:spPr/>
      <dgm:t>
        <a:bodyPr/>
        <a:lstStyle/>
        <a:p>
          <a:endParaRPr lang="en-US"/>
        </a:p>
      </dgm:t>
    </dgm:pt>
    <dgm:pt modelId="{563B9F38-B0B0-49C4-A123-63888D7760C9}" type="pres">
      <dgm:prSet presAssocID="{B8D1C732-DE1E-4A55-B422-71B0163E6774}" presName="linearFlow" presStyleCnt="0">
        <dgm:presLayoutVars>
          <dgm:dir/>
          <dgm:resizeHandles val="exact"/>
        </dgm:presLayoutVars>
      </dgm:prSet>
      <dgm:spPr/>
      <dgm:t>
        <a:bodyPr/>
        <a:lstStyle/>
        <a:p>
          <a:endParaRPr lang="en-US"/>
        </a:p>
      </dgm:t>
    </dgm:pt>
    <dgm:pt modelId="{2EE97D8A-12BB-4C01-B792-9CBD35D0CCCC}" type="pres">
      <dgm:prSet presAssocID="{C06F279B-70A9-4C40-82B5-C825BC626FFA}" presName="composite" presStyleCnt="0"/>
      <dgm:spPr/>
    </dgm:pt>
    <dgm:pt modelId="{7FEC76B0-CDCC-40DC-8810-ED77EF95DE2C}" type="pres">
      <dgm:prSet presAssocID="{C06F279B-70A9-4C40-82B5-C825BC626FFA}" presName="imgShp" presStyleLbl="fgImgPlace1" presStyleIdx="0" presStyleCnt="2"/>
      <dgm:spPr/>
    </dgm:pt>
    <dgm:pt modelId="{019D1DBF-AC53-4EBC-99B8-6B02CBE9473D}" type="pres">
      <dgm:prSet presAssocID="{C06F279B-70A9-4C40-82B5-C825BC626FFA}" presName="txShp" presStyleLbl="node1" presStyleIdx="0" presStyleCnt="2" custScaleY="104393">
        <dgm:presLayoutVars>
          <dgm:bulletEnabled val="1"/>
        </dgm:presLayoutVars>
      </dgm:prSet>
      <dgm:spPr/>
      <dgm:t>
        <a:bodyPr/>
        <a:lstStyle/>
        <a:p>
          <a:endParaRPr lang="en-US"/>
        </a:p>
      </dgm:t>
    </dgm:pt>
    <dgm:pt modelId="{32E15973-7E0B-4A4A-9E3B-FFA71E8A0B43}" type="pres">
      <dgm:prSet presAssocID="{EB35B141-4F4B-45DA-AFD0-B46982175D5D}" presName="spacing" presStyleCnt="0"/>
      <dgm:spPr/>
    </dgm:pt>
    <dgm:pt modelId="{F2C4D1AA-15A0-40D4-B95D-281A2C7AC6F8}" type="pres">
      <dgm:prSet presAssocID="{7F3AF33C-BFFE-43F4-A22D-5C76778384C4}" presName="composite" presStyleCnt="0"/>
      <dgm:spPr/>
    </dgm:pt>
    <dgm:pt modelId="{7D724373-9F13-4FA8-A58D-DEF8BE8A733D}" type="pres">
      <dgm:prSet presAssocID="{7F3AF33C-BFFE-43F4-A22D-5C76778384C4}" presName="imgShp" presStyleLbl="fgImgPlace1" presStyleIdx="1" presStyleCnt="2"/>
      <dgm:spPr/>
    </dgm:pt>
    <dgm:pt modelId="{12D93F53-31CA-4D55-9CEB-60B98F638AD8}" type="pres">
      <dgm:prSet presAssocID="{7F3AF33C-BFFE-43F4-A22D-5C76778384C4}" presName="txShp" presStyleLbl="node1" presStyleIdx="1" presStyleCnt="2">
        <dgm:presLayoutVars>
          <dgm:bulletEnabled val="1"/>
        </dgm:presLayoutVars>
      </dgm:prSet>
      <dgm:spPr/>
      <dgm:t>
        <a:bodyPr/>
        <a:lstStyle/>
        <a:p>
          <a:endParaRPr lang="en-US"/>
        </a:p>
      </dgm:t>
    </dgm:pt>
  </dgm:ptLst>
  <dgm:cxnLst>
    <dgm:cxn modelId="{261E9021-31A6-4044-971B-8493B618A67E}" type="presOf" srcId="{C06F279B-70A9-4C40-82B5-C825BC626FFA}" destId="{019D1DBF-AC53-4EBC-99B8-6B02CBE9473D}" srcOrd="0" destOrd="0" presId="urn:microsoft.com/office/officeart/2005/8/layout/vList3"/>
    <dgm:cxn modelId="{FE59BB2D-5818-40D7-8D67-2AC3631CD0A3}" type="presOf" srcId="{B8D1C732-DE1E-4A55-B422-71B0163E6774}" destId="{563B9F38-B0B0-49C4-A123-63888D7760C9}" srcOrd="0" destOrd="0" presId="urn:microsoft.com/office/officeart/2005/8/layout/vList3"/>
    <dgm:cxn modelId="{75F629A7-F092-4B46-90CD-2281F7B6314F}" type="presOf" srcId="{7F3AF33C-BFFE-43F4-A22D-5C76778384C4}" destId="{12D93F53-31CA-4D55-9CEB-60B98F638AD8}" srcOrd="0" destOrd="0" presId="urn:microsoft.com/office/officeart/2005/8/layout/vList3"/>
    <dgm:cxn modelId="{FE999160-D3D8-452A-893C-28E57898D577}" srcId="{B8D1C732-DE1E-4A55-B422-71B0163E6774}" destId="{7F3AF33C-BFFE-43F4-A22D-5C76778384C4}" srcOrd="1" destOrd="0" parTransId="{7168E05F-85A6-41A9-AB97-BA190B8731BB}" sibTransId="{0F198B7C-314C-4038-92F6-A92AF0799E79}"/>
    <dgm:cxn modelId="{573B884C-D1DD-44E5-8A53-CA2EF28EAB1D}" srcId="{B8D1C732-DE1E-4A55-B422-71B0163E6774}" destId="{C06F279B-70A9-4C40-82B5-C825BC626FFA}" srcOrd="0" destOrd="0" parTransId="{C752D252-1254-4BAC-982F-0A712DACB600}" sibTransId="{EB35B141-4F4B-45DA-AFD0-B46982175D5D}"/>
    <dgm:cxn modelId="{58CD9436-A9BD-4529-B34C-C70D75126515}" type="presParOf" srcId="{563B9F38-B0B0-49C4-A123-63888D7760C9}" destId="{2EE97D8A-12BB-4C01-B792-9CBD35D0CCCC}" srcOrd="0" destOrd="0" presId="urn:microsoft.com/office/officeart/2005/8/layout/vList3"/>
    <dgm:cxn modelId="{5A2B5EF9-576B-4880-B57E-598719871995}" type="presParOf" srcId="{2EE97D8A-12BB-4C01-B792-9CBD35D0CCCC}" destId="{7FEC76B0-CDCC-40DC-8810-ED77EF95DE2C}" srcOrd="0" destOrd="0" presId="urn:microsoft.com/office/officeart/2005/8/layout/vList3"/>
    <dgm:cxn modelId="{8AD28117-8D8B-47F9-A6E7-A139A8216DA4}" type="presParOf" srcId="{2EE97D8A-12BB-4C01-B792-9CBD35D0CCCC}" destId="{019D1DBF-AC53-4EBC-99B8-6B02CBE9473D}" srcOrd="1" destOrd="0" presId="urn:microsoft.com/office/officeart/2005/8/layout/vList3"/>
    <dgm:cxn modelId="{D9E39BD7-C2E4-43F4-9CEC-AB2E49716437}" type="presParOf" srcId="{563B9F38-B0B0-49C4-A123-63888D7760C9}" destId="{32E15973-7E0B-4A4A-9E3B-FFA71E8A0B43}" srcOrd="1" destOrd="0" presId="urn:microsoft.com/office/officeart/2005/8/layout/vList3"/>
    <dgm:cxn modelId="{675A3D02-05F5-47DF-B325-AA3DEFEAC5C8}" type="presParOf" srcId="{563B9F38-B0B0-49C4-A123-63888D7760C9}" destId="{F2C4D1AA-15A0-40D4-B95D-281A2C7AC6F8}" srcOrd="2" destOrd="0" presId="urn:microsoft.com/office/officeart/2005/8/layout/vList3"/>
    <dgm:cxn modelId="{DF63DD2C-7F43-4867-B6E9-0DA858C8C5AA}" type="presParOf" srcId="{F2C4D1AA-15A0-40D4-B95D-281A2C7AC6F8}" destId="{7D724373-9F13-4FA8-A58D-DEF8BE8A733D}" srcOrd="0" destOrd="0" presId="urn:microsoft.com/office/officeart/2005/8/layout/vList3"/>
    <dgm:cxn modelId="{2E50E9A2-7A33-41FF-91C2-16A0D0E20A13}" type="presParOf" srcId="{F2C4D1AA-15A0-40D4-B95D-281A2C7AC6F8}" destId="{12D93F53-31CA-4D55-9CEB-60B98F638AD8}"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5350817-ADB8-4622-9F5A-1A81DD5E9BCD}"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en-US"/>
        </a:p>
      </dgm:t>
    </dgm:pt>
    <dgm:pt modelId="{626386C5-8EC2-4274-B272-A76A0559D06A}">
      <dgm:prSet/>
      <dgm:spPr/>
      <dgm:t>
        <a:bodyPr/>
        <a:lstStyle/>
        <a:p>
          <a:pPr rtl="1"/>
          <a:r>
            <a:rPr lang="fa-IR" dirty="0" smtClean="0"/>
            <a:t>از 30 اردیبهشت سال 1393، سیاست های کلی جمعیت در ۱۴ بند از سوی مقام معظم رهبری (مدظله تعالی) به همه دستگاه ها ابلاغ شد و بر ضرورت هماهنگی و تقسیم کار بین ارکان نظام و دستگاه های ذیربط برای اجرای دقیق، سریع و قوی این سیاست ها و گزارش نتایج رصد مستمر اجرای آنها، تاکید شده است.</a:t>
          </a:r>
          <a:endParaRPr lang="fa-IR" dirty="0"/>
        </a:p>
      </dgm:t>
    </dgm:pt>
    <dgm:pt modelId="{3A8569C2-BB4D-43E0-8DF0-DEC6B7FADF8F}" type="parTrans" cxnId="{FAA4CA13-2520-45E9-B6A2-6A393A2AB516}">
      <dgm:prSet/>
      <dgm:spPr/>
      <dgm:t>
        <a:bodyPr/>
        <a:lstStyle/>
        <a:p>
          <a:endParaRPr lang="en-US"/>
        </a:p>
      </dgm:t>
    </dgm:pt>
    <dgm:pt modelId="{5377EDDB-B0F5-4F4B-8621-2450ADD50D6F}" type="sibTrans" cxnId="{FAA4CA13-2520-45E9-B6A2-6A393A2AB516}">
      <dgm:prSet/>
      <dgm:spPr/>
      <dgm:t>
        <a:bodyPr/>
        <a:lstStyle/>
        <a:p>
          <a:endParaRPr lang="en-US"/>
        </a:p>
      </dgm:t>
    </dgm:pt>
    <dgm:pt modelId="{B14B4BC9-91DB-4E97-96FE-F17B99206FD1}">
      <dgm:prSet/>
      <dgm:spPr/>
      <dgm:t>
        <a:bodyPr/>
        <a:lstStyle/>
        <a:p>
          <a:pPr rtl="1"/>
          <a:r>
            <a:rPr lang="fa-IR" dirty="0" smtClean="0"/>
            <a:t>تحقق و اجرای درست این سیاست مهم و حیاتی به دو روش مستقیم وغیر مستقیم.</a:t>
          </a:r>
          <a:endParaRPr lang="fa-IR" dirty="0"/>
        </a:p>
      </dgm:t>
    </dgm:pt>
    <dgm:pt modelId="{F5738145-AA41-40F1-BCB3-32825B6CD657}" type="parTrans" cxnId="{296290F1-F04A-44D9-8D9B-8F2AB9A0A3B0}">
      <dgm:prSet/>
      <dgm:spPr/>
      <dgm:t>
        <a:bodyPr/>
        <a:lstStyle/>
        <a:p>
          <a:endParaRPr lang="en-US"/>
        </a:p>
      </dgm:t>
    </dgm:pt>
    <dgm:pt modelId="{B2979E1A-6AB4-4FEC-B7D1-C67B3FEFDE2F}" type="sibTrans" cxnId="{296290F1-F04A-44D9-8D9B-8F2AB9A0A3B0}">
      <dgm:prSet/>
      <dgm:spPr/>
      <dgm:t>
        <a:bodyPr/>
        <a:lstStyle/>
        <a:p>
          <a:endParaRPr lang="en-US"/>
        </a:p>
      </dgm:t>
    </dgm:pt>
    <dgm:pt modelId="{C55DDD12-B0F7-434A-A8BD-AEB2C07F711C}">
      <dgm:prSet/>
      <dgm:spPr/>
      <dgm:t>
        <a:bodyPr/>
        <a:lstStyle/>
        <a:p>
          <a:pPr rtl="1"/>
          <a:r>
            <a:rPr lang="fa-IR" b="1" dirty="0" smtClean="0">
              <a:solidFill>
                <a:schemeClr val="accent2"/>
              </a:solidFill>
            </a:rPr>
            <a:t>مستقیم</a:t>
          </a:r>
          <a:r>
            <a:rPr lang="fa-IR" dirty="0" smtClean="0"/>
            <a:t> :سیاستگذاری هایی مانند تشویق موالید، مبارزه با مرگ و میر و یا پیشگیری از بارداری تاثیرات مستقیم و بلاواسطه بر عوامل جمعیتی دارند.</a:t>
          </a:r>
          <a:endParaRPr lang="fa-IR" dirty="0"/>
        </a:p>
      </dgm:t>
    </dgm:pt>
    <dgm:pt modelId="{F9459A9A-B6A2-4BF5-B8AE-511C658C77D7}" type="parTrans" cxnId="{9925F678-2FEA-444C-BFB9-4DA5F84125FA}">
      <dgm:prSet/>
      <dgm:spPr/>
      <dgm:t>
        <a:bodyPr/>
        <a:lstStyle/>
        <a:p>
          <a:endParaRPr lang="en-US"/>
        </a:p>
      </dgm:t>
    </dgm:pt>
    <dgm:pt modelId="{B703C7BE-3214-4BFF-ABF7-0E971D8D18FC}" type="sibTrans" cxnId="{9925F678-2FEA-444C-BFB9-4DA5F84125FA}">
      <dgm:prSet/>
      <dgm:spPr/>
      <dgm:t>
        <a:bodyPr/>
        <a:lstStyle/>
        <a:p>
          <a:endParaRPr lang="en-US"/>
        </a:p>
      </dgm:t>
    </dgm:pt>
    <dgm:pt modelId="{FFD14546-5C0D-4334-8279-67991CAD2FF2}">
      <dgm:prSet/>
      <dgm:spPr/>
      <dgm:t>
        <a:bodyPr/>
        <a:lstStyle/>
        <a:p>
          <a:pPr rtl="1"/>
          <a:r>
            <a:rPr lang="fa-IR" b="1" dirty="0" smtClean="0">
              <a:solidFill>
                <a:schemeClr val="accent2"/>
              </a:solidFill>
            </a:rPr>
            <a:t>غیر مستقیم </a:t>
          </a:r>
          <a:r>
            <a:rPr lang="fa-IR" dirty="0" smtClean="0"/>
            <a:t>:سیاستگذار از طریق افزایش مرخصی مرتبط با بارداری و زایمان، افزایش امنیت شغلی برای زنان شاغل که به تازگی فرزندی به دنیا آورده اند، حمایت از خانواده در تامین هزینه های بهداشتی درمانی مرتبط با فرزندآوری و هزینه تربیت فرزندان و ... .</a:t>
          </a:r>
          <a:endParaRPr lang="fa-IR" dirty="0"/>
        </a:p>
      </dgm:t>
    </dgm:pt>
    <dgm:pt modelId="{E23795A4-F9BD-4A31-B6F1-3689B551E811}" type="parTrans" cxnId="{76129650-FAFC-470F-8A72-FB1D48FF85AC}">
      <dgm:prSet/>
      <dgm:spPr/>
      <dgm:t>
        <a:bodyPr/>
        <a:lstStyle/>
        <a:p>
          <a:endParaRPr lang="en-US"/>
        </a:p>
      </dgm:t>
    </dgm:pt>
    <dgm:pt modelId="{DD5841D4-81BA-4AE9-B3B0-AA3BB47CC202}" type="sibTrans" cxnId="{76129650-FAFC-470F-8A72-FB1D48FF85AC}">
      <dgm:prSet/>
      <dgm:spPr/>
      <dgm:t>
        <a:bodyPr/>
        <a:lstStyle/>
        <a:p>
          <a:endParaRPr lang="en-US"/>
        </a:p>
      </dgm:t>
    </dgm:pt>
    <dgm:pt modelId="{997007AF-41AE-43BB-8208-B81307A97CC2}" type="pres">
      <dgm:prSet presAssocID="{A5350817-ADB8-4622-9F5A-1A81DD5E9BCD}" presName="compositeShape" presStyleCnt="0">
        <dgm:presLayoutVars>
          <dgm:dir/>
          <dgm:resizeHandles/>
        </dgm:presLayoutVars>
      </dgm:prSet>
      <dgm:spPr/>
      <dgm:t>
        <a:bodyPr/>
        <a:lstStyle/>
        <a:p>
          <a:endParaRPr lang="en-US"/>
        </a:p>
      </dgm:t>
    </dgm:pt>
    <dgm:pt modelId="{E6663CB5-8679-46EC-A75C-F667EC4AD4CF}" type="pres">
      <dgm:prSet presAssocID="{A5350817-ADB8-4622-9F5A-1A81DD5E9BCD}" presName="pyramid" presStyleLbl="node1" presStyleIdx="0" presStyleCnt="1"/>
      <dgm:spPr/>
    </dgm:pt>
    <dgm:pt modelId="{3C929069-4355-43E4-9B88-5BCC4E16E1F6}" type="pres">
      <dgm:prSet presAssocID="{A5350817-ADB8-4622-9F5A-1A81DD5E9BCD}" presName="theList" presStyleCnt="0"/>
      <dgm:spPr/>
    </dgm:pt>
    <dgm:pt modelId="{D201E41D-CC9D-4E15-B53E-5CC746606E95}" type="pres">
      <dgm:prSet presAssocID="{626386C5-8EC2-4274-B272-A76A0559D06A}" presName="aNode" presStyleLbl="fgAcc1" presStyleIdx="0" presStyleCnt="4" custScaleX="233684">
        <dgm:presLayoutVars>
          <dgm:bulletEnabled val="1"/>
        </dgm:presLayoutVars>
      </dgm:prSet>
      <dgm:spPr/>
      <dgm:t>
        <a:bodyPr/>
        <a:lstStyle/>
        <a:p>
          <a:endParaRPr lang="en-US"/>
        </a:p>
      </dgm:t>
    </dgm:pt>
    <dgm:pt modelId="{02EC9300-F4D2-42CA-A189-E6514456D2F8}" type="pres">
      <dgm:prSet presAssocID="{626386C5-8EC2-4274-B272-A76A0559D06A}" presName="aSpace" presStyleCnt="0"/>
      <dgm:spPr/>
    </dgm:pt>
    <dgm:pt modelId="{EDA7703C-DD3A-4380-8769-6963817C7B2A}" type="pres">
      <dgm:prSet presAssocID="{B14B4BC9-91DB-4E97-96FE-F17B99206FD1}" presName="aNode" presStyleLbl="fgAcc1" presStyleIdx="1" presStyleCnt="4" custScaleX="233850">
        <dgm:presLayoutVars>
          <dgm:bulletEnabled val="1"/>
        </dgm:presLayoutVars>
      </dgm:prSet>
      <dgm:spPr/>
      <dgm:t>
        <a:bodyPr/>
        <a:lstStyle/>
        <a:p>
          <a:endParaRPr lang="en-US"/>
        </a:p>
      </dgm:t>
    </dgm:pt>
    <dgm:pt modelId="{8277845F-3347-4584-834F-0A583DBC7235}" type="pres">
      <dgm:prSet presAssocID="{B14B4BC9-91DB-4E97-96FE-F17B99206FD1}" presName="aSpace" presStyleCnt="0"/>
      <dgm:spPr/>
    </dgm:pt>
    <dgm:pt modelId="{EDC695CC-196D-49F4-BFB5-45AF3E66F461}" type="pres">
      <dgm:prSet presAssocID="{C55DDD12-B0F7-434A-A8BD-AEB2C07F711C}" presName="aNode" presStyleLbl="fgAcc1" presStyleIdx="2" presStyleCnt="4" custScaleX="234521">
        <dgm:presLayoutVars>
          <dgm:bulletEnabled val="1"/>
        </dgm:presLayoutVars>
      </dgm:prSet>
      <dgm:spPr/>
      <dgm:t>
        <a:bodyPr/>
        <a:lstStyle/>
        <a:p>
          <a:endParaRPr lang="en-US"/>
        </a:p>
      </dgm:t>
    </dgm:pt>
    <dgm:pt modelId="{A8602603-B7A8-4835-9C3C-DD539351116E}" type="pres">
      <dgm:prSet presAssocID="{C55DDD12-B0F7-434A-A8BD-AEB2C07F711C}" presName="aSpace" presStyleCnt="0"/>
      <dgm:spPr/>
    </dgm:pt>
    <dgm:pt modelId="{83DAFFF1-903B-4DDB-B5F7-05140B14D95F}" type="pres">
      <dgm:prSet presAssocID="{FFD14546-5C0D-4334-8279-67991CAD2FF2}" presName="aNode" presStyleLbl="fgAcc1" presStyleIdx="3" presStyleCnt="4" custScaleX="234856">
        <dgm:presLayoutVars>
          <dgm:bulletEnabled val="1"/>
        </dgm:presLayoutVars>
      </dgm:prSet>
      <dgm:spPr/>
      <dgm:t>
        <a:bodyPr/>
        <a:lstStyle/>
        <a:p>
          <a:endParaRPr lang="en-US"/>
        </a:p>
      </dgm:t>
    </dgm:pt>
    <dgm:pt modelId="{0DA9B745-F943-4874-B6BF-5710511BDAB0}" type="pres">
      <dgm:prSet presAssocID="{FFD14546-5C0D-4334-8279-67991CAD2FF2}" presName="aSpace" presStyleCnt="0"/>
      <dgm:spPr/>
    </dgm:pt>
  </dgm:ptLst>
  <dgm:cxnLst>
    <dgm:cxn modelId="{BE4022DE-016D-495A-B347-0BE5DAFAF769}" type="presOf" srcId="{B14B4BC9-91DB-4E97-96FE-F17B99206FD1}" destId="{EDA7703C-DD3A-4380-8769-6963817C7B2A}" srcOrd="0" destOrd="0" presId="urn:microsoft.com/office/officeart/2005/8/layout/pyramid2"/>
    <dgm:cxn modelId="{FE9C8478-8D7C-4B5F-A17E-9B5D78633F85}" type="presOf" srcId="{C55DDD12-B0F7-434A-A8BD-AEB2C07F711C}" destId="{EDC695CC-196D-49F4-BFB5-45AF3E66F461}" srcOrd="0" destOrd="0" presId="urn:microsoft.com/office/officeart/2005/8/layout/pyramid2"/>
    <dgm:cxn modelId="{9925F678-2FEA-444C-BFB9-4DA5F84125FA}" srcId="{A5350817-ADB8-4622-9F5A-1A81DD5E9BCD}" destId="{C55DDD12-B0F7-434A-A8BD-AEB2C07F711C}" srcOrd="2" destOrd="0" parTransId="{F9459A9A-B6A2-4BF5-B8AE-511C658C77D7}" sibTransId="{B703C7BE-3214-4BFF-ABF7-0E971D8D18FC}"/>
    <dgm:cxn modelId="{296290F1-F04A-44D9-8D9B-8F2AB9A0A3B0}" srcId="{A5350817-ADB8-4622-9F5A-1A81DD5E9BCD}" destId="{B14B4BC9-91DB-4E97-96FE-F17B99206FD1}" srcOrd="1" destOrd="0" parTransId="{F5738145-AA41-40F1-BCB3-32825B6CD657}" sibTransId="{B2979E1A-6AB4-4FEC-B7D1-C67B3FEFDE2F}"/>
    <dgm:cxn modelId="{AE4BEF70-58B2-4102-9AAC-AAFFA7CC0D39}" type="presOf" srcId="{A5350817-ADB8-4622-9F5A-1A81DD5E9BCD}" destId="{997007AF-41AE-43BB-8208-B81307A97CC2}" srcOrd="0" destOrd="0" presId="urn:microsoft.com/office/officeart/2005/8/layout/pyramid2"/>
    <dgm:cxn modelId="{058A9ED0-B55E-47E0-AA2D-2C8B6919CC6B}" type="presOf" srcId="{626386C5-8EC2-4274-B272-A76A0559D06A}" destId="{D201E41D-CC9D-4E15-B53E-5CC746606E95}" srcOrd="0" destOrd="0" presId="urn:microsoft.com/office/officeart/2005/8/layout/pyramid2"/>
    <dgm:cxn modelId="{05493A00-EC6A-40FD-BB1A-A4870FC3DCB1}" type="presOf" srcId="{FFD14546-5C0D-4334-8279-67991CAD2FF2}" destId="{83DAFFF1-903B-4DDB-B5F7-05140B14D95F}" srcOrd="0" destOrd="0" presId="urn:microsoft.com/office/officeart/2005/8/layout/pyramid2"/>
    <dgm:cxn modelId="{FAA4CA13-2520-45E9-B6A2-6A393A2AB516}" srcId="{A5350817-ADB8-4622-9F5A-1A81DD5E9BCD}" destId="{626386C5-8EC2-4274-B272-A76A0559D06A}" srcOrd="0" destOrd="0" parTransId="{3A8569C2-BB4D-43E0-8DF0-DEC6B7FADF8F}" sibTransId="{5377EDDB-B0F5-4F4B-8621-2450ADD50D6F}"/>
    <dgm:cxn modelId="{76129650-FAFC-470F-8A72-FB1D48FF85AC}" srcId="{A5350817-ADB8-4622-9F5A-1A81DD5E9BCD}" destId="{FFD14546-5C0D-4334-8279-67991CAD2FF2}" srcOrd="3" destOrd="0" parTransId="{E23795A4-F9BD-4A31-B6F1-3689B551E811}" sibTransId="{DD5841D4-81BA-4AE9-B3B0-AA3BB47CC202}"/>
    <dgm:cxn modelId="{7E79EDEF-B528-4A59-9F84-18FE50419716}" type="presParOf" srcId="{997007AF-41AE-43BB-8208-B81307A97CC2}" destId="{E6663CB5-8679-46EC-A75C-F667EC4AD4CF}" srcOrd="0" destOrd="0" presId="urn:microsoft.com/office/officeart/2005/8/layout/pyramid2"/>
    <dgm:cxn modelId="{73DD0249-C332-4681-AA2D-88053BAC568C}" type="presParOf" srcId="{997007AF-41AE-43BB-8208-B81307A97CC2}" destId="{3C929069-4355-43E4-9B88-5BCC4E16E1F6}" srcOrd="1" destOrd="0" presId="urn:microsoft.com/office/officeart/2005/8/layout/pyramid2"/>
    <dgm:cxn modelId="{BF95A1F3-9C4B-487B-9139-6378A55F16CC}" type="presParOf" srcId="{3C929069-4355-43E4-9B88-5BCC4E16E1F6}" destId="{D201E41D-CC9D-4E15-B53E-5CC746606E95}" srcOrd="0" destOrd="0" presId="urn:microsoft.com/office/officeart/2005/8/layout/pyramid2"/>
    <dgm:cxn modelId="{80BDFFD1-2878-402C-9507-4411AA39D1A2}" type="presParOf" srcId="{3C929069-4355-43E4-9B88-5BCC4E16E1F6}" destId="{02EC9300-F4D2-42CA-A189-E6514456D2F8}" srcOrd="1" destOrd="0" presId="urn:microsoft.com/office/officeart/2005/8/layout/pyramid2"/>
    <dgm:cxn modelId="{53DE9395-3A7C-49E6-9CE1-C668044ADC62}" type="presParOf" srcId="{3C929069-4355-43E4-9B88-5BCC4E16E1F6}" destId="{EDA7703C-DD3A-4380-8769-6963817C7B2A}" srcOrd="2" destOrd="0" presId="urn:microsoft.com/office/officeart/2005/8/layout/pyramid2"/>
    <dgm:cxn modelId="{743799D3-F4C6-4FD2-A2AE-71D30DACFF2A}" type="presParOf" srcId="{3C929069-4355-43E4-9B88-5BCC4E16E1F6}" destId="{8277845F-3347-4584-834F-0A583DBC7235}" srcOrd="3" destOrd="0" presId="urn:microsoft.com/office/officeart/2005/8/layout/pyramid2"/>
    <dgm:cxn modelId="{BA8FB50E-BE81-4FA2-BD1D-475DE5B21C07}" type="presParOf" srcId="{3C929069-4355-43E4-9B88-5BCC4E16E1F6}" destId="{EDC695CC-196D-49F4-BFB5-45AF3E66F461}" srcOrd="4" destOrd="0" presId="urn:microsoft.com/office/officeart/2005/8/layout/pyramid2"/>
    <dgm:cxn modelId="{ADF17A5B-EE85-4255-A39E-4A3A8E0A2784}" type="presParOf" srcId="{3C929069-4355-43E4-9B88-5BCC4E16E1F6}" destId="{A8602603-B7A8-4835-9C3C-DD539351116E}" srcOrd="5" destOrd="0" presId="urn:microsoft.com/office/officeart/2005/8/layout/pyramid2"/>
    <dgm:cxn modelId="{EB4DEFE7-BFA9-4C04-BF3F-9FA08C07FDD5}" type="presParOf" srcId="{3C929069-4355-43E4-9B88-5BCC4E16E1F6}" destId="{83DAFFF1-903B-4DDB-B5F7-05140B14D95F}" srcOrd="6" destOrd="0" presId="urn:microsoft.com/office/officeart/2005/8/layout/pyramid2"/>
    <dgm:cxn modelId="{743E0664-6CE2-4590-B509-DB0832B0EDAE}" type="presParOf" srcId="{3C929069-4355-43E4-9B88-5BCC4E16E1F6}" destId="{0DA9B745-F943-4874-B6BF-5710511BDAB0}"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0.xml><?xml version="1.0" encoding="utf-8"?>
<dgm:dataModel xmlns:dgm="http://schemas.openxmlformats.org/drawingml/2006/diagram" xmlns:a="http://schemas.openxmlformats.org/drawingml/2006/main">
  <dgm:ptLst>
    <dgm:pt modelId="{EFE5274B-2FA5-4FB1-BD19-CEE6A0BF35B3}" type="doc">
      <dgm:prSet loTypeId="urn:microsoft.com/office/officeart/2005/8/layout/vList3" loCatId="list" qsTypeId="urn:microsoft.com/office/officeart/2005/8/quickstyle/simple1" qsCatId="simple" csTypeId="urn:microsoft.com/office/officeart/2005/8/colors/accent1_2" csCatId="accent1"/>
      <dgm:spPr/>
      <dgm:t>
        <a:bodyPr/>
        <a:lstStyle/>
        <a:p>
          <a:endParaRPr lang="en-US"/>
        </a:p>
      </dgm:t>
    </dgm:pt>
    <dgm:pt modelId="{FDCCA4DE-4EDB-4B9D-92E4-A0436A81B38B}">
      <dgm:prSet/>
      <dgm:spPr/>
      <dgm:t>
        <a:bodyPr/>
        <a:lstStyle/>
        <a:p>
          <a:pPr rtl="1"/>
          <a:r>
            <a:rPr lang="fa-IR" smtClean="0"/>
            <a:t>اگر پس از یک سال تلاش، باردار نشدید، به پزشک مراجعه کنید. </a:t>
          </a:r>
          <a:endParaRPr lang="fa-IR"/>
        </a:p>
      </dgm:t>
    </dgm:pt>
    <dgm:pt modelId="{1BD35629-A72E-4C2C-9F63-F79548805B56}" type="parTrans" cxnId="{E7A0A18C-5DB1-4E1E-B391-69A7041BE299}">
      <dgm:prSet/>
      <dgm:spPr/>
      <dgm:t>
        <a:bodyPr/>
        <a:lstStyle/>
        <a:p>
          <a:endParaRPr lang="en-US"/>
        </a:p>
      </dgm:t>
    </dgm:pt>
    <dgm:pt modelId="{F9B7F695-6A0D-4B56-8645-E0B69421E535}" type="sibTrans" cxnId="{E7A0A18C-5DB1-4E1E-B391-69A7041BE299}">
      <dgm:prSet/>
      <dgm:spPr/>
      <dgm:t>
        <a:bodyPr/>
        <a:lstStyle/>
        <a:p>
          <a:endParaRPr lang="en-US"/>
        </a:p>
      </dgm:t>
    </dgm:pt>
    <dgm:pt modelId="{83E3385C-8AF9-4FCC-87F0-D231C29AF0CF}">
      <dgm:prSet/>
      <dgm:spPr/>
      <dgm:t>
        <a:bodyPr/>
        <a:lstStyle/>
        <a:p>
          <a:pPr rtl="1"/>
          <a:r>
            <a:rPr lang="fa-IR" smtClean="0"/>
            <a:t>ناباروری می‌تواند هم دلایل مردانه و هم دلایل زنانه داشته باشد؛ بنابراین برای درمان ناباروری باید زن و شوهر، هر دو بررسی شوند.</a:t>
          </a:r>
          <a:endParaRPr lang="fa-IR"/>
        </a:p>
      </dgm:t>
    </dgm:pt>
    <dgm:pt modelId="{E94F72C9-6365-4D7C-8C39-7058D0D7ED64}" type="parTrans" cxnId="{6FEECC8F-0D9E-4DAB-A07A-17D0A2C25511}">
      <dgm:prSet/>
      <dgm:spPr/>
      <dgm:t>
        <a:bodyPr/>
        <a:lstStyle/>
        <a:p>
          <a:endParaRPr lang="en-US"/>
        </a:p>
      </dgm:t>
    </dgm:pt>
    <dgm:pt modelId="{21D22BBC-50BB-407B-BBC1-DDDDEBC8245E}" type="sibTrans" cxnId="{6FEECC8F-0D9E-4DAB-A07A-17D0A2C25511}">
      <dgm:prSet/>
      <dgm:spPr/>
      <dgm:t>
        <a:bodyPr/>
        <a:lstStyle/>
        <a:p>
          <a:endParaRPr lang="en-US"/>
        </a:p>
      </dgm:t>
    </dgm:pt>
    <dgm:pt modelId="{9EEF88FB-D246-434F-BDBD-817F8EBF8088}">
      <dgm:prSet/>
      <dgm:spPr/>
      <dgm:t>
        <a:bodyPr/>
        <a:lstStyle/>
        <a:p>
          <a:pPr rtl="1"/>
          <a:r>
            <a:rPr lang="fa-IR" smtClean="0"/>
            <a:t>انتخاب روش درمان ناباروری به نوع مشکل زوجین بستگی دارد و بیشتر زوج ها می‌توانند پس از درمان صاحب فرزند شوند.</a:t>
          </a:r>
          <a:endParaRPr lang="fa-IR"/>
        </a:p>
      </dgm:t>
    </dgm:pt>
    <dgm:pt modelId="{89EC3F1B-CC97-4FEE-BE42-D5D298B423C7}" type="parTrans" cxnId="{4CFC2806-79D9-48C6-864C-A0DFE2CB78CC}">
      <dgm:prSet/>
      <dgm:spPr/>
      <dgm:t>
        <a:bodyPr/>
        <a:lstStyle/>
        <a:p>
          <a:endParaRPr lang="en-US"/>
        </a:p>
      </dgm:t>
    </dgm:pt>
    <dgm:pt modelId="{FF61D392-EE65-45C7-BA6A-21932CFE5F63}" type="sibTrans" cxnId="{4CFC2806-79D9-48C6-864C-A0DFE2CB78CC}">
      <dgm:prSet/>
      <dgm:spPr/>
      <dgm:t>
        <a:bodyPr/>
        <a:lstStyle/>
        <a:p>
          <a:endParaRPr lang="en-US"/>
        </a:p>
      </dgm:t>
    </dgm:pt>
    <dgm:pt modelId="{68FAFBC6-9D2F-4BFD-96D8-EC20819B0628}" type="pres">
      <dgm:prSet presAssocID="{EFE5274B-2FA5-4FB1-BD19-CEE6A0BF35B3}" presName="linearFlow" presStyleCnt="0">
        <dgm:presLayoutVars>
          <dgm:dir/>
          <dgm:resizeHandles val="exact"/>
        </dgm:presLayoutVars>
      </dgm:prSet>
      <dgm:spPr/>
      <dgm:t>
        <a:bodyPr/>
        <a:lstStyle/>
        <a:p>
          <a:endParaRPr lang="en-US"/>
        </a:p>
      </dgm:t>
    </dgm:pt>
    <dgm:pt modelId="{B05F6062-CC94-47A6-9C46-0ED9DF8440F9}" type="pres">
      <dgm:prSet presAssocID="{FDCCA4DE-4EDB-4B9D-92E4-A0436A81B38B}" presName="composite" presStyleCnt="0"/>
      <dgm:spPr/>
    </dgm:pt>
    <dgm:pt modelId="{953C5837-6F0F-4A1A-A8C8-6A9F2E399C4B}" type="pres">
      <dgm:prSet presAssocID="{FDCCA4DE-4EDB-4B9D-92E4-A0436A81B38B}" presName="imgShp" presStyleLbl="fgImgPlace1" presStyleIdx="0" presStyleCnt="3"/>
      <dgm:spPr/>
    </dgm:pt>
    <dgm:pt modelId="{45F273FD-F598-40B6-BA38-AA5B94D2B96F}" type="pres">
      <dgm:prSet presAssocID="{FDCCA4DE-4EDB-4B9D-92E4-A0436A81B38B}" presName="txShp" presStyleLbl="node1" presStyleIdx="0" presStyleCnt="3">
        <dgm:presLayoutVars>
          <dgm:bulletEnabled val="1"/>
        </dgm:presLayoutVars>
      </dgm:prSet>
      <dgm:spPr/>
      <dgm:t>
        <a:bodyPr/>
        <a:lstStyle/>
        <a:p>
          <a:endParaRPr lang="en-US"/>
        </a:p>
      </dgm:t>
    </dgm:pt>
    <dgm:pt modelId="{C869858A-F155-49D8-84D8-A15151C10DE7}" type="pres">
      <dgm:prSet presAssocID="{F9B7F695-6A0D-4B56-8645-E0B69421E535}" presName="spacing" presStyleCnt="0"/>
      <dgm:spPr/>
    </dgm:pt>
    <dgm:pt modelId="{6E5AB244-C375-49AF-A9E4-4EE98E3D7CAB}" type="pres">
      <dgm:prSet presAssocID="{83E3385C-8AF9-4FCC-87F0-D231C29AF0CF}" presName="composite" presStyleCnt="0"/>
      <dgm:spPr/>
    </dgm:pt>
    <dgm:pt modelId="{048144DB-1975-4EED-9AE6-886D22C7041E}" type="pres">
      <dgm:prSet presAssocID="{83E3385C-8AF9-4FCC-87F0-D231C29AF0CF}" presName="imgShp" presStyleLbl="fgImgPlace1" presStyleIdx="1" presStyleCnt="3"/>
      <dgm:spPr/>
    </dgm:pt>
    <dgm:pt modelId="{5F0AF6E6-C266-49DD-AE49-186DC7269B54}" type="pres">
      <dgm:prSet presAssocID="{83E3385C-8AF9-4FCC-87F0-D231C29AF0CF}" presName="txShp" presStyleLbl="node1" presStyleIdx="1" presStyleCnt="3">
        <dgm:presLayoutVars>
          <dgm:bulletEnabled val="1"/>
        </dgm:presLayoutVars>
      </dgm:prSet>
      <dgm:spPr/>
      <dgm:t>
        <a:bodyPr/>
        <a:lstStyle/>
        <a:p>
          <a:endParaRPr lang="en-US"/>
        </a:p>
      </dgm:t>
    </dgm:pt>
    <dgm:pt modelId="{0C073002-3C80-4DF3-8B2C-3C89D1798B4A}" type="pres">
      <dgm:prSet presAssocID="{21D22BBC-50BB-407B-BBC1-DDDDEBC8245E}" presName="spacing" presStyleCnt="0"/>
      <dgm:spPr/>
    </dgm:pt>
    <dgm:pt modelId="{C3D4E82E-F3C0-4008-9094-1D028D50C77E}" type="pres">
      <dgm:prSet presAssocID="{9EEF88FB-D246-434F-BDBD-817F8EBF8088}" presName="composite" presStyleCnt="0"/>
      <dgm:spPr/>
    </dgm:pt>
    <dgm:pt modelId="{1485E9BF-699F-4DBC-BF7D-2F802E0212BF}" type="pres">
      <dgm:prSet presAssocID="{9EEF88FB-D246-434F-BDBD-817F8EBF8088}" presName="imgShp" presStyleLbl="fgImgPlace1" presStyleIdx="2" presStyleCnt="3"/>
      <dgm:spPr/>
    </dgm:pt>
    <dgm:pt modelId="{4A5FF4FC-A206-430A-B570-4D871634BEB9}" type="pres">
      <dgm:prSet presAssocID="{9EEF88FB-D246-434F-BDBD-817F8EBF8088}" presName="txShp" presStyleLbl="node1" presStyleIdx="2" presStyleCnt="3">
        <dgm:presLayoutVars>
          <dgm:bulletEnabled val="1"/>
        </dgm:presLayoutVars>
      </dgm:prSet>
      <dgm:spPr/>
      <dgm:t>
        <a:bodyPr/>
        <a:lstStyle/>
        <a:p>
          <a:endParaRPr lang="en-US"/>
        </a:p>
      </dgm:t>
    </dgm:pt>
  </dgm:ptLst>
  <dgm:cxnLst>
    <dgm:cxn modelId="{6FEECC8F-0D9E-4DAB-A07A-17D0A2C25511}" srcId="{EFE5274B-2FA5-4FB1-BD19-CEE6A0BF35B3}" destId="{83E3385C-8AF9-4FCC-87F0-D231C29AF0CF}" srcOrd="1" destOrd="0" parTransId="{E94F72C9-6365-4D7C-8C39-7058D0D7ED64}" sibTransId="{21D22BBC-50BB-407B-BBC1-DDDDEBC8245E}"/>
    <dgm:cxn modelId="{28886377-CF9A-4206-87AA-18ADC852DD79}" type="presOf" srcId="{FDCCA4DE-4EDB-4B9D-92E4-A0436A81B38B}" destId="{45F273FD-F598-40B6-BA38-AA5B94D2B96F}" srcOrd="0" destOrd="0" presId="urn:microsoft.com/office/officeart/2005/8/layout/vList3"/>
    <dgm:cxn modelId="{F5E59E32-9DAA-40E7-897D-C88820B051E6}" type="presOf" srcId="{83E3385C-8AF9-4FCC-87F0-D231C29AF0CF}" destId="{5F0AF6E6-C266-49DD-AE49-186DC7269B54}" srcOrd="0" destOrd="0" presId="urn:microsoft.com/office/officeart/2005/8/layout/vList3"/>
    <dgm:cxn modelId="{4CFC2806-79D9-48C6-864C-A0DFE2CB78CC}" srcId="{EFE5274B-2FA5-4FB1-BD19-CEE6A0BF35B3}" destId="{9EEF88FB-D246-434F-BDBD-817F8EBF8088}" srcOrd="2" destOrd="0" parTransId="{89EC3F1B-CC97-4FEE-BE42-D5D298B423C7}" sibTransId="{FF61D392-EE65-45C7-BA6A-21932CFE5F63}"/>
    <dgm:cxn modelId="{C9B91EDF-2CA1-45EA-A504-16FD415E6E7A}" type="presOf" srcId="{EFE5274B-2FA5-4FB1-BD19-CEE6A0BF35B3}" destId="{68FAFBC6-9D2F-4BFD-96D8-EC20819B0628}" srcOrd="0" destOrd="0" presId="urn:microsoft.com/office/officeart/2005/8/layout/vList3"/>
    <dgm:cxn modelId="{E7A0A18C-5DB1-4E1E-B391-69A7041BE299}" srcId="{EFE5274B-2FA5-4FB1-BD19-CEE6A0BF35B3}" destId="{FDCCA4DE-4EDB-4B9D-92E4-A0436A81B38B}" srcOrd="0" destOrd="0" parTransId="{1BD35629-A72E-4C2C-9F63-F79548805B56}" sibTransId="{F9B7F695-6A0D-4B56-8645-E0B69421E535}"/>
    <dgm:cxn modelId="{2EDF6DC8-DF23-40E8-A742-120F322F3961}" type="presOf" srcId="{9EEF88FB-D246-434F-BDBD-817F8EBF8088}" destId="{4A5FF4FC-A206-430A-B570-4D871634BEB9}" srcOrd="0" destOrd="0" presId="urn:microsoft.com/office/officeart/2005/8/layout/vList3"/>
    <dgm:cxn modelId="{4AF68F1B-0FA1-497E-BE27-D5B47E1F110D}" type="presParOf" srcId="{68FAFBC6-9D2F-4BFD-96D8-EC20819B0628}" destId="{B05F6062-CC94-47A6-9C46-0ED9DF8440F9}" srcOrd="0" destOrd="0" presId="urn:microsoft.com/office/officeart/2005/8/layout/vList3"/>
    <dgm:cxn modelId="{55D0838D-3533-4AE5-80F6-A2ABDFA03725}" type="presParOf" srcId="{B05F6062-CC94-47A6-9C46-0ED9DF8440F9}" destId="{953C5837-6F0F-4A1A-A8C8-6A9F2E399C4B}" srcOrd="0" destOrd="0" presId="urn:microsoft.com/office/officeart/2005/8/layout/vList3"/>
    <dgm:cxn modelId="{A33A8ACA-D1C0-4075-BC5A-45FC343B0B13}" type="presParOf" srcId="{B05F6062-CC94-47A6-9C46-0ED9DF8440F9}" destId="{45F273FD-F598-40B6-BA38-AA5B94D2B96F}" srcOrd="1" destOrd="0" presId="urn:microsoft.com/office/officeart/2005/8/layout/vList3"/>
    <dgm:cxn modelId="{2F415E4D-DEBB-4349-B6DC-453D1CA77A8C}" type="presParOf" srcId="{68FAFBC6-9D2F-4BFD-96D8-EC20819B0628}" destId="{C869858A-F155-49D8-84D8-A15151C10DE7}" srcOrd="1" destOrd="0" presId="urn:microsoft.com/office/officeart/2005/8/layout/vList3"/>
    <dgm:cxn modelId="{C6E6AB4F-A21F-4727-9253-4DBF4B2CA868}" type="presParOf" srcId="{68FAFBC6-9D2F-4BFD-96D8-EC20819B0628}" destId="{6E5AB244-C375-49AF-A9E4-4EE98E3D7CAB}" srcOrd="2" destOrd="0" presId="urn:microsoft.com/office/officeart/2005/8/layout/vList3"/>
    <dgm:cxn modelId="{F321CFC8-4619-420E-A9EC-73865C51FDF1}" type="presParOf" srcId="{6E5AB244-C375-49AF-A9E4-4EE98E3D7CAB}" destId="{048144DB-1975-4EED-9AE6-886D22C7041E}" srcOrd="0" destOrd="0" presId="urn:microsoft.com/office/officeart/2005/8/layout/vList3"/>
    <dgm:cxn modelId="{F63F8B54-A86D-40CC-856F-594D4077687D}" type="presParOf" srcId="{6E5AB244-C375-49AF-A9E4-4EE98E3D7CAB}" destId="{5F0AF6E6-C266-49DD-AE49-186DC7269B54}" srcOrd="1" destOrd="0" presId="urn:microsoft.com/office/officeart/2005/8/layout/vList3"/>
    <dgm:cxn modelId="{9F64E004-1F64-4768-8DB7-4097C6920409}" type="presParOf" srcId="{68FAFBC6-9D2F-4BFD-96D8-EC20819B0628}" destId="{0C073002-3C80-4DF3-8B2C-3C89D1798B4A}" srcOrd="3" destOrd="0" presId="urn:microsoft.com/office/officeart/2005/8/layout/vList3"/>
    <dgm:cxn modelId="{650D378C-44AB-4A0D-A4CE-79A1153649E5}" type="presParOf" srcId="{68FAFBC6-9D2F-4BFD-96D8-EC20819B0628}" destId="{C3D4E82E-F3C0-4008-9094-1D028D50C77E}" srcOrd="4" destOrd="0" presId="urn:microsoft.com/office/officeart/2005/8/layout/vList3"/>
    <dgm:cxn modelId="{E28513E1-AFDA-4A6E-81CD-F47CF21608F0}" type="presParOf" srcId="{C3D4E82E-F3C0-4008-9094-1D028D50C77E}" destId="{1485E9BF-699F-4DBC-BF7D-2F802E0212BF}" srcOrd="0" destOrd="0" presId="urn:microsoft.com/office/officeart/2005/8/layout/vList3"/>
    <dgm:cxn modelId="{4D4A80E9-9E2A-430D-8FC4-0DABEB1C0CC8}" type="presParOf" srcId="{C3D4E82E-F3C0-4008-9094-1D028D50C77E}" destId="{4A5FF4FC-A206-430A-B570-4D871634BEB9}"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1.xml><?xml version="1.0" encoding="utf-8"?>
<dgm:dataModel xmlns:dgm="http://schemas.openxmlformats.org/drawingml/2006/diagram" xmlns:a="http://schemas.openxmlformats.org/drawingml/2006/main">
  <dgm:ptLst>
    <dgm:pt modelId="{360217E1-4703-47ED-B32A-29C21B00941A}" type="doc">
      <dgm:prSet loTypeId="urn:microsoft.com/office/officeart/2005/8/layout/hProcess9" loCatId="process" qsTypeId="urn:microsoft.com/office/officeart/2005/8/quickstyle/simple1" qsCatId="simple" csTypeId="urn:microsoft.com/office/officeart/2005/8/colors/accent1_2" csCatId="accent1"/>
      <dgm:spPr/>
      <dgm:t>
        <a:bodyPr/>
        <a:lstStyle/>
        <a:p>
          <a:endParaRPr lang="en-US"/>
        </a:p>
      </dgm:t>
    </dgm:pt>
    <dgm:pt modelId="{5DA88270-371A-4F64-A345-3B455B5C37FD}">
      <dgm:prSet/>
      <dgm:spPr/>
      <dgm:t>
        <a:bodyPr/>
        <a:lstStyle/>
        <a:p>
          <a:pPr rtl="1"/>
          <a:r>
            <a:rPr lang="fa-IR" smtClean="0"/>
            <a:t>اگر اضافه‌وزن دارید، با ورزش کردن و کاهش وزن می‌توانید احتمال باروری را افزایش دهید.</a:t>
          </a:r>
          <a:endParaRPr lang="fa-IR"/>
        </a:p>
      </dgm:t>
    </dgm:pt>
    <dgm:pt modelId="{1CD2AE97-6FDA-48BD-B706-D5AD0FF47C3A}" type="parTrans" cxnId="{EFDD232A-D860-451F-8C73-114AAC8C7C15}">
      <dgm:prSet/>
      <dgm:spPr/>
      <dgm:t>
        <a:bodyPr/>
        <a:lstStyle/>
        <a:p>
          <a:endParaRPr lang="en-US"/>
        </a:p>
      </dgm:t>
    </dgm:pt>
    <dgm:pt modelId="{F613AE46-8432-4360-B3BC-AD71C51513A5}" type="sibTrans" cxnId="{EFDD232A-D860-451F-8C73-114AAC8C7C15}">
      <dgm:prSet/>
      <dgm:spPr/>
      <dgm:t>
        <a:bodyPr/>
        <a:lstStyle/>
        <a:p>
          <a:endParaRPr lang="en-US"/>
        </a:p>
      </dgm:t>
    </dgm:pt>
    <dgm:pt modelId="{35F4A7F2-F5EC-4F94-A1CD-E39B4361AC04}">
      <dgm:prSet/>
      <dgm:spPr/>
      <dgm:t>
        <a:bodyPr/>
        <a:lstStyle/>
        <a:p>
          <a:pPr rtl="1"/>
          <a:r>
            <a:rPr lang="fa-IR" smtClean="0"/>
            <a:t>ورزش پیش از بارداری سبب حفظ و بهبود تندرستی مادر می‌شود تا بتواند نوزاد خود را سالم به دنیا آورد. </a:t>
          </a:r>
          <a:endParaRPr lang="fa-IR"/>
        </a:p>
      </dgm:t>
    </dgm:pt>
    <dgm:pt modelId="{71786FBE-8E52-41CA-935B-C6613780E43C}" type="parTrans" cxnId="{64814DC3-4571-4EE9-A63C-C85B57273DEE}">
      <dgm:prSet/>
      <dgm:spPr/>
      <dgm:t>
        <a:bodyPr/>
        <a:lstStyle/>
        <a:p>
          <a:endParaRPr lang="en-US"/>
        </a:p>
      </dgm:t>
    </dgm:pt>
    <dgm:pt modelId="{09C9B9E3-DD8C-4861-9CDC-EF0A9B4C3BB1}" type="sibTrans" cxnId="{64814DC3-4571-4EE9-A63C-C85B57273DEE}">
      <dgm:prSet/>
      <dgm:spPr/>
      <dgm:t>
        <a:bodyPr/>
        <a:lstStyle/>
        <a:p>
          <a:endParaRPr lang="en-US"/>
        </a:p>
      </dgm:t>
    </dgm:pt>
    <dgm:pt modelId="{DA612046-A297-4300-847E-DF18FA12725A}">
      <dgm:prSet/>
      <dgm:spPr/>
      <dgm:t>
        <a:bodyPr/>
        <a:lstStyle/>
        <a:p>
          <a:pPr rtl="1"/>
          <a:r>
            <a:rPr lang="fa-IR" smtClean="0"/>
            <a:t>ورزش در حین بارداری، می‌تواند سبب نیرومند شدن عضلاتی شود که از مفاصل و ستون فقرات مادر حفاظت می‌کنند. </a:t>
          </a:r>
          <a:endParaRPr lang="fa-IR"/>
        </a:p>
      </dgm:t>
    </dgm:pt>
    <dgm:pt modelId="{B53FDFB5-EA20-46D2-B58C-7DB49762F10A}" type="parTrans" cxnId="{8246CD20-732C-474B-AD88-6488DBF410ED}">
      <dgm:prSet/>
      <dgm:spPr/>
      <dgm:t>
        <a:bodyPr/>
        <a:lstStyle/>
        <a:p>
          <a:endParaRPr lang="en-US"/>
        </a:p>
      </dgm:t>
    </dgm:pt>
    <dgm:pt modelId="{B238398E-E0A0-44B3-91CE-145F8843EB4B}" type="sibTrans" cxnId="{8246CD20-732C-474B-AD88-6488DBF410ED}">
      <dgm:prSet/>
      <dgm:spPr/>
      <dgm:t>
        <a:bodyPr/>
        <a:lstStyle/>
        <a:p>
          <a:endParaRPr lang="en-US"/>
        </a:p>
      </dgm:t>
    </dgm:pt>
    <dgm:pt modelId="{1306239F-689C-4BE2-871B-3621CAF5965F}" type="pres">
      <dgm:prSet presAssocID="{360217E1-4703-47ED-B32A-29C21B00941A}" presName="CompostProcess" presStyleCnt="0">
        <dgm:presLayoutVars>
          <dgm:dir/>
          <dgm:resizeHandles val="exact"/>
        </dgm:presLayoutVars>
      </dgm:prSet>
      <dgm:spPr/>
      <dgm:t>
        <a:bodyPr/>
        <a:lstStyle/>
        <a:p>
          <a:endParaRPr lang="en-US"/>
        </a:p>
      </dgm:t>
    </dgm:pt>
    <dgm:pt modelId="{481B00CC-5538-43B8-8C3E-FE4165D5585B}" type="pres">
      <dgm:prSet presAssocID="{360217E1-4703-47ED-B32A-29C21B00941A}" presName="arrow" presStyleLbl="bgShp" presStyleIdx="0" presStyleCnt="1"/>
      <dgm:spPr/>
    </dgm:pt>
    <dgm:pt modelId="{9D9E5BD1-9EE2-4A3E-B265-269D47606DDC}" type="pres">
      <dgm:prSet presAssocID="{360217E1-4703-47ED-B32A-29C21B00941A}" presName="linearProcess" presStyleCnt="0"/>
      <dgm:spPr/>
    </dgm:pt>
    <dgm:pt modelId="{C67BDACD-3685-4DD6-9AFA-C3D36C992A88}" type="pres">
      <dgm:prSet presAssocID="{5DA88270-371A-4F64-A345-3B455B5C37FD}" presName="textNode" presStyleLbl="node1" presStyleIdx="0" presStyleCnt="3">
        <dgm:presLayoutVars>
          <dgm:bulletEnabled val="1"/>
        </dgm:presLayoutVars>
      </dgm:prSet>
      <dgm:spPr/>
      <dgm:t>
        <a:bodyPr/>
        <a:lstStyle/>
        <a:p>
          <a:endParaRPr lang="en-US"/>
        </a:p>
      </dgm:t>
    </dgm:pt>
    <dgm:pt modelId="{3F74A6FD-8BD8-4A45-BD86-CD314D2852D4}" type="pres">
      <dgm:prSet presAssocID="{F613AE46-8432-4360-B3BC-AD71C51513A5}" presName="sibTrans" presStyleCnt="0"/>
      <dgm:spPr/>
    </dgm:pt>
    <dgm:pt modelId="{F29C47CC-7D39-4979-A144-753753CF8EB3}" type="pres">
      <dgm:prSet presAssocID="{35F4A7F2-F5EC-4F94-A1CD-E39B4361AC04}" presName="textNode" presStyleLbl="node1" presStyleIdx="1" presStyleCnt="3">
        <dgm:presLayoutVars>
          <dgm:bulletEnabled val="1"/>
        </dgm:presLayoutVars>
      </dgm:prSet>
      <dgm:spPr/>
      <dgm:t>
        <a:bodyPr/>
        <a:lstStyle/>
        <a:p>
          <a:endParaRPr lang="en-US"/>
        </a:p>
      </dgm:t>
    </dgm:pt>
    <dgm:pt modelId="{D6E2DF19-5901-4867-B14A-34C2BB4B2CAF}" type="pres">
      <dgm:prSet presAssocID="{09C9B9E3-DD8C-4861-9CDC-EF0A9B4C3BB1}" presName="sibTrans" presStyleCnt="0"/>
      <dgm:spPr/>
    </dgm:pt>
    <dgm:pt modelId="{3E9705E9-0380-4C22-83A3-D709C331DB2A}" type="pres">
      <dgm:prSet presAssocID="{DA612046-A297-4300-847E-DF18FA12725A}" presName="textNode" presStyleLbl="node1" presStyleIdx="2" presStyleCnt="3">
        <dgm:presLayoutVars>
          <dgm:bulletEnabled val="1"/>
        </dgm:presLayoutVars>
      </dgm:prSet>
      <dgm:spPr/>
      <dgm:t>
        <a:bodyPr/>
        <a:lstStyle/>
        <a:p>
          <a:endParaRPr lang="en-US"/>
        </a:p>
      </dgm:t>
    </dgm:pt>
  </dgm:ptLst>
  <dgm:cxnLst>
    <dgm:cxn modelId="{03F933F1-DE3F-4F29-B3A8-F46FEB2DEDE1}" type="presOf" srcId="{35F4A7F2-F5EC-4F94-A1CD-E39B4361AC04}" destId="{F29C47CC-7D39-4979-A144-753753CF8EB3}" srcOrd="0" destOrd="0" presId="urn:microsoft.com/office/officeart/2005/8/layout/hProcess9"/>
    <dgm:cxn modelId="{EFDD232A-D860-451F-8C73-114AAC8C7C15}" srcId="{360217E1-4703-47ED-B32A-29C21B00941A}" destId="{5DA88270-371A-4F64-A345-3B455B5C37FD}" srcOrd="0" destOrd="0" parTransId="{1CD2AE97-6FDA-48BD-B706-D5AD0FF47C3A}" sibTransId="{F613AE46-8432-4360-B3BC-AD71C51513A5}"/>
    <dgm:cxn modelId="{0E951947-90C3-4923-BC12-28D6122E3A66}" type="presOf" srcId="{5DA88270-371A-4F64-A345-3B455B5C37FD}" destId="{C67BDACD-3685-4DD6-9AFA-C3D36C992A88}" srcOrd="0" destOrd="0" presId="urn:microsoft.com/office/officeart/2005/8/layout/hProcess9"/>
    <dgm:cxn modelId="{64814DC3-4571-4EE9-A63C-C85B57273DEE}" srcId="{360217E1-4703-47ED-B32A-29C21B00941A}" destId="{35F4A7F2-F5EC-4F94-A1CD-E39B4361AC04}" srcOrd="1" destOrd="0" parTransId="{71786FBE-8E52-41CA-935B-C6613780E43C}" sibTransId="{09C9B9E3-DD8C-4861-9CDC-EF0A9B4C3BB1}"/>
    <dgm:cxn modelId="{883A068C-6283-445A-9B59-A86B05091591}" type="presOf" srcId="{DA612046-A297-4300-847E-DF18FA12725A}" destId="{3E9705E9-0380-4C22-83A3-D709C331DB2A}" srcOrd="0" destOrd="0" presId="urn:microsoft.com/office/officeart/2005/8/layout/hProcess9"/>
    <dgm:cxn modelId="{8246CD20-732C-474B-AD88-6488DBF410ED}" srcId="{360217E1-4703-47ED-B32A-29C21B00941A}" destId="{DA612046-A297-4300-847E-DF18FA12725A}" srcOrd="2" destOrd="0" parTransId="{B53FDFB5-EA20-46D2-B58C-7DB49762F10A}" sibTransId="{B238398E-E0A0-44B3-91CE-145F8843EB4B}"/>
    <dgm:cxn modelId="{A39B2A0D-4CB5-468C-BC4E-E609402A95CE}" type="presOf" srcId="{360217E1-4703-47ED-B32A-29C21B00941A}" destId="{1306239F-689C-4BE2-871B-3621CAF5965F}" srcOrd="0" destOrd="0" presId="urn:microsoft.com/office/officeart/2005/8/layout/hProcess9"/>
    <dgm:cxn modelId="{EF3D764E-5CF6-40A2-A758-14FFF992CDF2}" type="presParOf" srcId="{1306239F-689C-4BE2-871B-3621CAF5965F}" destId="{481B00CC-5538-43B8-8C3E-FE4165D5585B}" srcOrd="0" destOrd="0" presId="urn:microsoft.com/office/officeart/2005/8/layout/hProcess9"/>
    <dgm:cxn modelId="{708E49D0-8B60-47D5-8968-7526CB6CFBCE}" type="presParOf" srcId="{1306239F-689C-4BE2-871B-3621CAF5965F}" destId="{9D9E5BD1-9EE2-4A3E-B265-269D47606DDC}" srcOrd="1" destOrd="0" presId="urn:microsoft.com/office/officeart/2005/8/layout/hProcess9"/>
    <dgm:cxn modelId="{C95706AF-9AC9-4234-AB24-308FE5235A7B}" type="presParOf" srcId="{9D9E5BD1-9EE2-4A3E-B265-269D47606DDC}" destId="{C67BDACD-3685-4DD6-9AFA-C3D36C992A88}" srcOrd="0" destOrd="0" presId="urn:microsoft.com/office/officeart/2005/8/layout/hProcess9"/>
    <dgm:cxn modelId="{CCE7BF53-289C-4071-90D9-75B3BA014911}" type="presParOf" srcId="{9D9E5BD1-9EE2-4A3E-B265-269D47606DDC}" destId="{3F74A6FD-8BD8-4A45-BD86-CD314D2852D4}" srcOrd="1" destOrd="0" presId="urn:microsoft.com/office/officeart/2005/8/layout/hProcess9"/>
    <dgm:cxn modelId="{B57B3FD5-444B-41DA-B28B-228360508D98}" type="presParOf" srcId="{9D9E5BD1-9EE2-4A3E-B265-269D47606DDC}" destId="{F29C47CC-7D39-4979-A144-753753CF8EB3}" srcOrd="2" destOrd="0" presId="urn:microsoft.com/office/officeart/2005/8/layout/hProcess9"/>
    <dgm:cxn modelId="{BC4C5C60-0E6D-4E7D-BC7F-F8C717460860}" type="presParOf" srcId="{9D9E5BD1-9EE2-4A3E-B265-269D47606DDC}" destId="{D6E2DF19-5901-4867-B14A-34C2BB4B2CAF}" srcOrd="3" destOrd="0" presId="urn:microsoft.com/office/officeart/2005/8/layout/hProcess9"/>
    <dgm:cxn modelId="{6B2A2D04-4130-4758-8F61-6BD1438295B3}" type="presParOf" srcId="{9D9E5BD1-9EE2-4A3E-B265-269D47606DDC}" destId="{3E9705E9-0380-4C22-83A3-D709C331DB2A}"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2.xml><?xml version="1.0" encoding="utf-8"?>
<dgm:dataModel xmlns:dgm="http://schemas.openxmlformats.org/drawingml/2006/diagram" xmlns:a="http://schemas.openxmlformats.org/drawingml/2006/main">
  <dgm:ptLst>
    <dgm:pt modelId="{D9979739-E5E2-4081-9F32-DC57E1112674}" type="doc">
      <dgm:prSet loTypeId="urn:microsoft.com/office/officeart/2005/8/layout/cycle2" loCatId="cycle" qsTypeId="urn:microsoft.com/office/officeart/2005/8/quickstyle/simple1" qsCatId="simple" csTypeId="urn:microsoft.com/office/officeart/2005/8/colors/accent1_2" csCatId="accent1"/>
      <dgm:spPr/>
      <dgm:t>
        <a:bodyPr/>
        <a:lstStyle/>
        <a:p>
          <a:endParaRPr lang="en-US"/>
        </a:p>
      </dgm:t>
    </dgm:pt>
    <dgm:pt modelId="{8B4511AF-60BA-4EB0-AC52-362ABA7F422F}">
      <dgm:prSet/>
      <dgm:spPr/>
      <dgm:t>
        <a:bodyPr/>
        <a:lstStyle/>
        <a:p>
          <a:pPr rtl="1"/>
          <a:r>
            <a:rPr lang="fa-IR" dirty="0" smtClean="0"/>
            <a:t>سیگار کشیدن، یکی از عوامل اصلی ناباروری مردان است. </a:t>
          </a:r>
          <a:endParaRPr lang="fa-IR" dirty="0"/>
        </a:p>
      </dgm:t>
    </dgm:pt>
    <dgm:pt modelId="{6B93BFED-CDE9-4AE0-BE1B-6F270B685742}" type="parTrans" cxnId="{B269B1A5-77BC-46B8-9AD5-2EEA3943E846}">
      <dgm:prSet/>
      <dgm:spPr/>
      <dgm:t>
        <a:bodyPr/>
        <a:lstStyle/>
        <a:p>
          <a:endParaRPr lang="en-US"/>
        </a:p>
      </dgm:t>
    </dgm:pt>
    <dgm:pt modelId="{0155D5F8-E15B-453D-A87A-90ED8026A726}" type="sibTrans" cxnId="{B269B1A5-77BC-46B8-9AD5-2EEA3943E846}">
      <dgm:prSet/>
      <dgm:spPr/>
      <dgm:t>
        <a:bodyPr/>
        <a:lstStyle/>
        <a:p>
          <a:endParaRPr lang="en-US"/>
        </a:p>
      </dgm:t>
    </dgm:pt>
    <dgm:pt modelId="{1427180F-A3A1-4EE5-AD29-BEC848A7D952}">
      <dgm:prSet/>
      <dgm:spPr/>
      <dgm:t>
        <a:bodyPr/>
        <a:lstStyle/>
        <a:p>
          <a:pPr rtl="1"/>
          <a:r>
            <a:rPr lang="fa-IR" smtClean="0"/>
            <a:t>الکل می‌تواند در مردان، سبب کاهش توانایی تولید اسپرم شود.</a:t>
          </a:r>
          <a:endParaRPr lang="fa-IR"/>
        </a:p>
      </dgm:t>
    </dgm:pt>
    <dgm:pt modelId="{9855D62E-4CE3-4B0A-BEC9-736EE172326E}" type="parTrans" cxnId="{875098B1-0995-4398-B4B5-B1CFFCC55CE9}">
      <dgm:prSet/>
      <dgm:spPr/>
      <dgm:t>
        <a:bodyPr/>
        <a:lstStyle/>
        <a:p>
          <a:endParaRPr lang="en-US"/>
        </a:p>
      </dgm:t>
    </dgm:pt>
    <dgm:pt modelId="{DB97BD55-4279-4B19-B61A-DD82D5A64DF3}" type="sibTrans" cxnId="{875098B1-0995-4398-B4B5-B1CFFCC55CE9}">
      <dgm:prSet/>
      <dgm:spPr/>
      <dgm:t>
        <a:bodyPr/>
        <a:lstStyle/>
        <a:p>
          <a:endParaRPr lang="en-US"/>
        </a:p>
      </dgm:t>
    </dgm:pt>
    <dgm:pt modelId="{97030CAF-BA65-46F0-99B9-B279BA39581D}">
      <dgm:prSet/>
      <dgm:spPr/>
      <dgm:t>
        <a:bodyPr/>
        <a:lstStyle/>
        <a:p>
          <a:pPr rtl="1"/>
          <a:r>
            <a:rPr lang="fa-IR" smtClean="0"/>
            <a:t>سیگار کشیدن زوجین، احتمال سقط‌ جنین را افزایش می‌دهد.</a:t>
          </a:r>
          <a:endParaRPr lang="fa-IR"/>
        </a:p>
      </dgm:t>
    </dgm:pt>
    <dgm:pt modelId="{1A4C1E10-FF2F-4456-89F9-AC83FEC8CBA7}" type="parTrans" cxnId="{8F5E3B17-FACD-4D44-A2BF-EC0619541BC0}">
      <dgm:prSet/>
      <dgm:spPr/>
      <dgm:t>
        <a:bodyPr/>
        <a:lstStyle/>
        <a:p>
          <a:endParaRPr lang="en-US"/>
        </a:p>
      </dgm:t>
    </dgm:pt>
    <dgm:pt modelId="{C9D88FEA-363B-4D6E-8FFC-46458AC61745}" type="sibTrans" cxnId="{8F5E3B17-FACD-4D44-A2BF-EC0619541BC0}">
      <dgm:prSet/>
      <dgm:spPr/>
      <dgm:t>
        <a:bodyPr/>
        <a:lstStyle/>
        <a:p>
          <a:endParaRPr lang="en-US"/>
        </a:p>
      </dgm:t>
    </dgm:pt>
    <dgm:pt modelId="{6288EE11-AB3C-47A8-8105-4B01DCE5FEFF}" type="pres">
      <dgm:prSet presAssocID="{D9979739-E5E2-4081-9F32-DC57E1112674}" presName="cycle" presStyleCnt="0">
        <dgm:presLayoutVars>
          <dgm:dir/>
          <dgm:resizeHandles val="exact"/>
        </dgm:presLayoutVars>
      </dgm:prSet>
      <dgm:spPr/>
      <dgm:t>
        <a:bodyPr/>
        <a:lstStyle/>
        <a:p>
          <a:endParaRPr lang="en-US"/>
        </a:p>
      </dgm:t>
    </dgm:pt>
    <dgm:pt modelId="{D86CD89F-DC7A-4EFD-9F34-C59ED6F89587}" type="pres">
      <dgm:prSet presAssocID="{8B4511AF-60BA-4EB0-AC52-362ABA7F422F}" presName="node" presStyleLbl="node1" presStyleIdx="0" presStyleCnt="3">
        <dgm:presLayoutVars>
          <dgm:bulletEnabled val="1"/>
        </dgm:presLayoutVars>
      </dgm:prSet>
      <dgm:spPr/>
      <dgm:t>
        <a:bodyPr/>
        <a:lstStyle/>
        <a:p>
          <a:endParaRPr lang="en-US"/>
        </a:p>
      </dgm:t>
    </dgm:pt>
    <dgm:pt modelId="{E0E34846-B3F6-4A66-A53C-393092288581}" type="pres">
      <dgm:prSet presAssocID="{0155D5F8-E15B-453D-A87A-90ED8026A726}" presName="sibTrans" presStyleLbl="sibTrans2D1" presStyleIdx="0" presStyleCnt="3"/>
      <dgm:spPr/>
      <dgm:t>
        <a:bodyPr/>
        <a:lstStyle/>
        <a:p>
          <a:endParaRPr lang="en-US"/>
        </a:p>
      </dgm:t>
    </dgm:pt>
    <dgm:pt modelId="{2B50DE0B-893E-4036-B1D7-333A6FAD63C4}" type="pres">
      <dgm:prSet presAssocID="{0155D5F8-E15B-453D-A87A-90ED8026A726}" presName="connectorText" presStyleLbl="sibTrans2D1" presStyleIdx="0" presStyleCnt="3"/>
      <dgm:spPr/>
      <dgm:t>
        <a:bodyPr/>
        <a:lstStyle/>
        <a:p>
          <a:endParaRPr lang="en-US"/>
        </a:p>
      </dgm:t>
    </dgm:pt>
    <dgm:pt modelId="{06A1591A-FD57-4C2D-9E01-A41D15931182}" type="pres">
      <dgm:prSet presAssocID="{1427180F-A3A1-4EE5-AD29-BEC848A7D952}" presName="node" presStyleLbl="node1" presStyleIdx="1" presStyleCnt="3">
        <dgm:presLayoutVars>
          <dgm:bulletEnabled val="1"/>
        </dgm:presLayoutVars>
      </dgm:prSet>
      <dgm:spPr/>
      <dgm:t>
        <a:bodyPr/>
        <a:lstStyle/>
        <a:p>
          <a:endParaRPr lang="en-US"/>
        </a:p>
      </dgm:t>
    </dgm:pt>
    <dgm:pt modelId="{13E24CEA-3A9C-4FC0-A534-4267100929B2}" type="pres">
      <dgm:prSet presAssocID="{DB97BD55-4279-4B19-B61A-DD82D5A64DF3}" presName="sibTrans" presStyleLbl="sibTrans2D1" presStyleIdx="1" presStyleCnt="3"/>
      <dgm:spPr/>
      <dgm:t>
        <a:bodyPr/>
        <a:lstStyle/>
        <a:p>
          <a:endParaRPr lang="en-US"/>
        </a:p>
      </dgm:t>
    </dgm:pt>
    <dgm:pt modelId="{D3CE0262-621E-4DA2-A297-3759BB5E3DE9}" type="pres">
      <dgm:prSet presAssocID="{DB97BD55-4279-4B19-B61A-DD82D5A64DF3}" presName="connectorText" presStyleLbl="sibTrans2D1" presStyleIdx="1" presStyleCnt="3"/>
      <dgm:spPr/>
      <dgm:t>
        <a:bodyPr/>
        <a:lstStyle/>
        <a:p>
          <a:endParaRPr lang="en-US"/>
        </a:p>
      </dgm:t>
    </dgm:pt>
    <dgm:pt modelId="{F747135D-7F1C-4207-B9B8-E178711C8C26}" type="pres">
      <dgm:prSet presAssocID="{97030CAF-BA65-46F0-99B9-B279BA39581D}" presName="node" presStyleLbl="node1" presStyleIdx="2" presStyleCnt="3">
        <dgm:presLayoutVars>
          <dgm:bulletEnabled val="1"/>
        </dgm:presLayoutVars>
      </dgm:prSet>
      <dgm:spPr/>
      <dgm:t>
        <a:bodyPr/>
        <a:lstStyle/>
        <a:p>
          <a:endParaRPr lang="en-US"/>
        </a:p>
      </dgm:t>
    </dgm:pt>
    <dgm:pt modelId="{F044DF0C-B8AB-4432-8694-EE708400663E}" type="pres">
      <dgm:prSet presAssocID="{C9D88FEA-363B-4D6E-8FFC-46458AC61745}" presName="sibTrans" presStyleLbl="sibTrans2D1" presStyleIdx="2" presStyleCnt="3"/>
      <dgm:spPr/>
      <dgm:t>
        <a:bodyPr/>
        <a:lstStyle/>
        <a:p>
          <a:endParaRPr lang="en-US"/>
        </a:p>
      </dgm:t>
    </dgm:pt>
    <dgm:pt modelId="{F416F50B-7D42-411B-A2C7-557511C89FD1}" type="pres">
      <dgm:prSet presAssocID="{C9D88FEA-363B-4D6E-8FFC-46458AC61745}" presName="connectorText" presStyleLbl="sibTrans2D1" presStyleIdx="2" presStyleCnt="3"/>
      <dgm:spPr/>
      <dgm:t>
        <a:bodyPr/>
        <a:lstStyle/>
        <a:p>
          <a:endParaRPr lang="en-US"/>
        </a:p>
      </dgm:t>
    </dgm:pt>
  </dgm:ptLst>
  <dgm:cxnLst>
    <dgm:cxn modelId="{8FCB84A7-6505-4237-BE92-9CDDEEC4CC3E}" type="presOf" srcId="{D9979739-E5E2-4081-9F32-DC57E1112674}" destId="{6288EE11-AB3C-47A8-8105-4B01DCE5FEFF}" srcOrd="0" destOrd="0" presId="urn:microsoft.com/office/officeart/2005/8/layout/cycle2"/>
    <dgm:cxn modelId="{1498F9B9-6781-4B6F-BE50-0C65167589CB}" type="presOf" srcId="{DB97BD55-4279-4B19-B61A-DD82D5A64DF3}" destId="{D3CE0262-621E-4DA2-A297-3759BB5E3DE9}" srcOrd="1" destOrd="0" presId="urn:microsoft.com/office/officeart/2005/8/layout/cycle2"/>
    <dgm:cxn modelId="{084E3147-6F31-47B2-ABDF-47516B0A0C24}" type="presOf" srcId="{0155D5F8-E15B-453D-A87A-90ED8026A726}" destId="{E0E34846-B3F6-4A66-A53C-393092288581}" srcOrd="0" destOrd="0" presId="urn:microsoft.com/office/officeart/2005/8/layout/cycle2"/>
    <dgm:cxn modelId="{7BE463E9-BB52-45E8-B978-D549461F25DD}" type="presOf" srcId="{C9D88FEA-363B-4D6E-8FFC-46458AC61745}" destId="{F416F50B-7D42-411B-A2C7-557511C89FD1}" srcOrd="1" destOrd="0" presId="urn:microsoft.com/office/officeart/2005/8/layout/cycle2"/>
    <dgm:cxn modelId="{B269B1A5-77BC-46B8-9AD5-2EEA3943E846}" srcId="{D9979739-E5E2-4081-9F32-DC57E1112674}" destId="{8B4511AF-60BA-4EB0-AC52-362ABA7F422F}" srcOrd="0" destOrd="0" parTransId="{6B93BFED-CDE9-4AE0-BE1B-6F270B685742}" sibTransId="{0155D5F8-E15B-453D-A87A-90ED8026A726}"/>
    <dgm:cxn modelId="{6B71913D-429E-46CA-A55B-2A8940333753}" type="presOf" srcId="{8B4511AF-60BA-4EB0-AC52-362ABA7F422F}" destId="{D86CD89F-DC7A-4EFD-9F34-C59ED6F89587}" srcOrd="0" destOrd="0" presId="urn:microsoft.com/office/officeart/2005/8/layout/cycle2"/>
    <dgm:cxn modelId="{445A4BAE-488D-4A5A-AADB-306869F41072}" type="presOf" srcId="{97030CAF-BA65-46F0-99B9-B279BA39581D}" destId="{F747135D-7F1C-4207-B9B8-E178711C8C26}" srcOrd="0" destOrd="0" presId="urn:microsoft.com/office/officeart/2005/8/layout/cycle2"/>
    <dgm:cxn modelId="{875098B1-0995-4398-B4B5-B1CFFCC55CE9}" srcId="{D9979739-E5E2-4081-9F32-DC57E1112674}" destId="{1427180F-A3A1-4EE5-AD29-BEC848A7D952}" srcOrd="1" destOrd="0" parTransId="{9855D62E-4CE3-4B0A-BEC9-736EE172326E}" sibTransId="{DB97BD55-4279-4B19-B61A-DD82D5A64DF3}"/>
    <dgm:cxn modelId="{0241A2B7-E309-44DF-926D-A4DC8386D135}" type="presOf" srcId="{DB97BD55-4279-4B19-B61A-DD82D5A64DF3}" destId="{13E24CEA-3A9C-4FC0-A534-4267100929B2}" srcOrd="0" destOrd="0" presId="urn:microsoft.com/office/officeart/2005/8/layout/cycle2"/>
    <dgm:cxn modelId="{A754594F-A053-4E36-928E-535A08D9AA14}" type="presOf" srcId="{C9D88FEA-363B-4D6E-8FFC-46458AC61745}" destId="{F044DF0C-B8AB-4432-8694-EE708400663E}" srcOrd="0" destOrd="0" presId="urn:microsoft.com/office/officeart/2005/8/layout/cycle2"/>
    <dgm:cxn modelId="{EF9866CC-20C3-4E40-852C-943722CB08FF}" type="presOf" srcId="{1427180F-A3A1-4EE5-AD29-BEC848A7D952}" destId="{06A1591A-FD57-4C2D-9E01-A41D15931182}" srcOrd="0" destOrd="0" presId="urn:microsoft.com/office/officeart/2005/8/layout/cycle2"/>
    <dgm:cxn modelId="{F8167309-7A84-43DA-AC7D-FC27858C6464}" type="presOf" srcId="{0155D5F8-E15B-453D-A87A-90ED8026A726}" destId="{2B50DE0B-893E-4036-B1D7-333A6FAD63C4}" srcOrd="1" destOrd="0" presId="urn:microsoft.com/office/officeart/2005/8/layout/cycle2"/>
    <dgm:cxn modelId="{8F5E3B17-FACD-4D44-A2BF-EC0619541BC0}" srcId="{D9979739-E5E2-4081-9F32-DC57E1112674}" destId="{97030CAF-BA65-46F0-99B9-B279BA39581D}" srcOrd="2" destOrd="0" parTransId="{1A4C1E10-FF2F-4456-89F9-AC83FEC8CBA7}" sibTransId="{C9D88FEA-363B-4D6E-8FFC-46458AC61745}"/>
    <dgm:cxn modelId="{4D77350B-F959-41B1-9056-897401150CC4}" type="presParOf" srcId="{6288EE11-AB3C-47A8-8105-4B01DCE5FEFF}" destId="{D86CD89F-DC7A-4EFD-9F34-C59ED6F89587}" srcOrd="0" destOrd="0" presId="urn:microsoft.com/office/officeart/2005/8/layout/cycle2"/>
    <dgm:cxn modelId="{072E7D1A-568B-4E53-978D-293D0A53C093}" type="presParOf" srcId="{6288EE11-AB3C-47A8-8105-4B01DCE5FEFF}" destId="{E0E34846-B3F6-4A66-A53C-393092288581}" srcOrd="1" destOrd="0" presId="urn:microsoft.com/office/officeart/2005/8/layout/cycle2"/>
    <dgm:cxn modelId="{DDA8AD1A-9D12-45B7-94E2-F13F1898E67F}" type="presParOf" srcId="{E0E34846-B3F6-4A66-A53C-393092288581}" destId="{2B50DE0B-893E-4036-B1D7-333A6FAD63C4}" srcOrd="0" destOrd="0" presId="urn:microsoft.com/office/officeart/2005/8/layout/cycle2"/>
    <dgm:cxn modelId="{02B944BE-FD50-4DE8-B32B-C59047C54591}" type="presParOf" srcId="{6288EE11-AB3C-47A8-8105-4B01DCE5FEFF}" destId="{06A1591A-FD57-4C2D-9E01-A41D15931182}" srcOrd="2" destOrd="0" presId="urn:microsoft.com/office/officeart/2005/8/layout/cycle2"/>
    <dgm:cxn modelId="{747C43C6-9B13-40DC-AF6A-BBB16212C80D}" type="presParOf" srcId="{6288EE11-AB3C-47A8-8105-4B01DCE5FEFF}" destId="{13E24CEA-3A9C-4FC0-A534-4267100929B2}" srcOrd="3" destOrd="0" presId="urn:microsoft.com/office/officeart/2005/8/layout/cycle2"/>
    <dgm:cxn modelId="{219AD309-6CE8-4C17-9333-52AB1699EFF6}" type="presParOf" srcId="{13E24CEA-3A9C-4FC0-A534-4267100929B2}" destId="{D3CE0262-621E-4DA2-A297-3759BB5E3DE9}" srcOrd="0" destOrd="0" presId="urn:microsoft.com/office/officeart/2005/8/layout/cycle2"/>
    <dgm:cxn modelId="{AA272304-A737-42E2-A91F-9BCE5F227A88}" type="presParOf" srcId="{6288EE11-AB3C-47A8-8105-4B01DCE5FEFF}" destId="{F747135D-7F1C-4207-B9B8-E178711C8C26}" srcOrd="4" destOrd="0" presId="urn:microsoft.com/office/officeart/2005/8/layout/cycle2"/>
    <dgm:cxn modelId="{578574C5-AB40-42F5-9D5F-741382383F8F}" type="presParOf" srcId="{6288EE11-AB3C-47A8-8105-4B01DCE5FEFF}" destId="{F044DF0C-B8AB-4432-8694-EE708400663E}" srcOrd="5" destOrd="0" presId="urn:microsoft.com/office/officeart/2005/8/layout/cycle2"/>
    <dgm:cxn modelId="{D836123E-7549-4511-8DCE-15B8119E3291}" type="presParOf" srcId="{F044DF0C-B8AB-4432-8694-EE708400663E}" destId="{F416F50B-7D42-411B-A2C7-557511C89FD1}"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3.xml><?xml version="1.0" encoding="utf-8"?>
<dgm:dataModel xmlns:dgm="http://schemas.openxmlformats.org/drawingml/2006/diagram" xmlns:a="http://schemas.openxmlformats.org/drawingml/2006/main">
  <dgm:ptLst>
    <dgm:pt modelId="{AD3BFCCC-0CC5-4714-8F15-C3E75B575167}" type="doc">
      <dgm:prSet loTypeId="urn:microsoft.com/office/officeart/2005/8/layout/hProcess11" loCatId="process" qsTypeId="urn:microsoft.com/office/officeart/2005/8/quickstyle/simple1" qsCatId="simple" csTypeId="urn:microsoft.com/office/officeart/2005/8/colors/accent1_2" csCatId="accent1"/>
      <dgm:spPr/>
      <dgm:t>
        <a:bodyPr/>
        <a:lstStyle/>
        <a:p>
          <a:endParaRPr lang="en-US"/>
        </a:p>
      </dgm:t>
    </dgm:pt>
    <dgm:pt modelId="{7A6D8059-9912-405B-B25B-5DF3DEFCED03}">
      <dgm:prSet/>
      <dgm:spPr/>
      <dgm:t>
        <a:bodyPr/>
        <a:lstStyle/>
        <a:p>
          <a:pPr rtl="1"/>
          <a:r>
            <a:rPr lang="fa-IR" dirty="0" smtClean="0">
              <a:solidFill>
                <a:schemeClr val="accent2"/>
              </a:solidFill>
            </a:rPr>
            <a:t>بهتر است زنان مصرف اسید فولیک را قبل از بارداری شروع و تا سه ماهه نخست بارداری ادامه دهند تا بارداری سالم تری را تجربه کنند.</a:t>
          </a:r>
          <a:endParaRPr lang="fa-IR" dirty="0">
            <a:solidFill>
              <a:schemeClr val="accent2"/>
            </a:solidFill>
          </a:endParaRPr>
        </a:p>
      </dgm:t>
    </dgm:pt>
    <dgm:pt modelId="{567E720A-0913-4AA2-9323-7003AAB69617}" type="parTrans" cxnId="{0407FC6F-CBF1-4C37-9708-9BB88A569B48}">
      <dgm:prSet/>
      <dgm:spPr/>
      <dgm:t>
        <a:bodyPr/>
        <a:lstStyle/>
        <a:p>
          <a:endParaRPr lang="en-US"/>
        </a:p>
      </dgm:t>
    </dgm:pt>
    <dgm:pt modelId="{FE77A6DC-D178-4FA0-83A0-1D5DE7157101}" type="sibTrans" cxnId="{0407FC6F-CBF1-4C37-9708-9BB88A569B48}">
      <dgm:prSet/>
      <dgm:spPr/>
      <dgm:t>
        <a:bodyPr/>
        <a:lstStyle/>
        <a:p>
          <a:endParaRPr lang="en-US"/>
        </a:p>
      </dgm:t>
    </dgm:pt>
    <dgm:pt modelId="{B2678B92-9E93-4774-976D-5CA06DDC79B9}" type="pres">
      <dgm:prSet presAssocID="{AD3BFCCC-0CC5-4714-8F15-C3E75B575167}" presName="Name0" presStyleCnt="0">
        <dgm:presLayoutVars>
          <dgm:dir/>
          <dgm:resizeHandles val="exact"/>
        </dgm:presLayoutVars>
      </dgm:prSet>
      <dgm:spPr/>
      <dgm:t>
        <a:bodyPr/>
        <a:lstStyle/>
        <a:p>
          <a:endParaRPr lang="en-US"/>
        </a:p>
      </dgm:t>
    </dgm:pt>
    <dgm:pt modelId="{F093CE54-1475-49D5-B7AD-829F10A9E4C6}" type="pres">
      <dgm:prSet presAssocID="{AD3BFCCC-0CC5-4714-8F15-C3E75B575167}" presName="arrow" presStyleLbl="bgShp" presStyleIdx="0" presStyleCnt="1"/>
      <dgm:spPr/>
    </dgm:pt>
    <dgm:pt modelId="{CAD2BD73-0D77-487A-A489-6FCF20913D4A}" type="pres">
      <dgm:prSet presAssocID="{AD3BFCCC-0CC5-4714-8F15-C3E75B575167}" presName="points" presStyleCnt="0"/>
      <dgm:spPr/>
    </dgm:pt>
    <dgm:pt modelId="{28C0B092-B67D-46E4-A73C-012FA999E062}" type="pres">
      <dgm:prSet presAssocID="{7A6D8059-9912-405B-B25B-5DF3DEFCED03}" presName="compositeA" presStyleCnt="0"/>
      <dgm:spPr/>
    </dgm:pt>
    <dgm:pt modelId="{A04BE804-4B34-46FB-A401-902A75B570D0}" type="pres">
      <dgm:prSet presAssocID="{7A6D8059-9912-405B-B25B-5DF3DEFCED03}" presName="textA" presStyleLbl="revTx" presStyleIdx="0" presStyleCnt="1">
        <dgm:presLayoutVars>
          <dgm:bulletEnabled val="1"/>
        </dgm:presLayoutVars>
      </dgm:prSet>
      <dgm:spPr/>
      <dgm:t>
        <a:bodyPr/>
        <a:lstStyle/>
        <a:p>
          <a:endParaRPr lang="en-US"/>
        </a:p>
      </dgm:t>
    </dgm:pt>
    <dgm:pt modelId="{AF8165AA-47AD-4E76-A712-B96928D3B123}" type="pres">
      <dgm:prSet presAssocID="{7A6D8059-9912-405B-B25B-5DF3DEFCED03}" presName="circleA" presStyleLbl="node1" presStyleIdx="0" presStyleCnt="1"/>
      <dgm:spPr/>
    </dgm:pt>
    <dgm:pt modelId="{E1903963-EB80-44A3-B3AC-0DF774B2C7B2}" type="pres">
      <dgm:prSet presAssocID="{7A6D8059-9912-405B-B25B-5DF3DEFCED03}" presName="spaceA" presStyleCnt="0"/>
      <dgm:spPr/>
    </dgm:pt>
  </dgm:ptLst>
  <dgm:cxnLst>
    <dgm:cxn modelId="{0407FC6F-CBF1-4C37-9708-9BB88A569B48}" srcId="{AD3BFCCC-0CC5-4714-8F15-C3E75B575167}" destId="{7A6D8059-9912-405B-B25B-5DF3DEFCED03}" srcOrd="0" destOrd="0" parTransId="{567E720A-0913-4AA2-9323-7003AAB69617}" sibTransId="{FE77A6DC-D178-4FA0-83A0-1D5DE7157101}"/>
    <dgm:cxn modelId="{6232414E-E61C-4339-A66A-EF6C62AA4F5A}" type="presOf" srcId="{7A6D8059-9912-405B-B25B-5DF3DEFCED03}" destId="{A04BE804-4B34-46FB-A401-902A75B570D0}" srcOrd="0" destOrd="0" presId="urn:microsoft.com/office/officeart/2005/8/layout/hProcess11"/>
    <dgm:cxn modelId="{0FC4C80A-8088-4C89-8C6F-217C6C3EC661}" type="presOf" srcId="{AD3BFCCC-0CC5-4714-8F15-C3E75B575167}" destId="{B2678B92-9E93-4774-976D-5CA06DDC79B9}" srcOrd="0" destOrd="0" presId="urn:microsoft.com/office/officeart/2005/8/layout/hProcess11"/>
    <dgm:cxn modelId="{5426F8BD-0597-4CF1-BD1E-A06E6430178C}" type="presParOf" srcId="{B2678B92-9E93-4774-976D-5CA06DDC79B9}" destId="{F093CE54-1475-49D5-B7AD-829F10A9E4C6}" srcOrd="0" destOrd="0" presId="urn:microsoft.com/office/officeart/2005/8/layout/hProcess11"/>
    <dgm:cxn modelId="{A95E93C6-2B96-4CF2-9F97-1F9453B7E513}" type="presParOf" srcId="{B2678B92-9E93-4774-976D-5CA06DDC79B9}" destId="{CAD2BD73-0D77-487A-A489-6FCF20913D4A}" srcOrd="1" destOrd="0" presId="urn:microsoft.com/office/officeart/2005/8/layout/hProcess11"/>
    <dgm:cxn modelId="{E1AA7EC0-B4BD-48B6-912D-3B0379025EED}" type="presParOf" srcId="{CAD2BD73-0D77-487A-A489-6FCF20913D4A}" destId="{28C0B092-B67D-46E4-A73C-012FA999E062}" srcOrd="0" destOrd="0" presId="urn:microsoft.com/office/officeart/2005/8/layout/hProcess11"/>
    <dgm:cxn modelId="{4B95880F-B1D5-434F-8890-A4D01284B52C}" type="presParOf" srcId="{28C0B092-B67D-46E4-A73C-012FA999E062}" destId="{A04BE804-4B34-46FB-A401-902A75B570D0}" srcOrd="0" destOrd="0" presId="urn:microsoft.com/office/officeart/2005/8/layout/hProcess11"/>
    <dgm:cxn modelId="{109443D4-8A5A-4CE5-972C-54578911AE56}" type="presParOf" srcId="{28C0B092-B67D-46E4-A73C-012FA999E062}" destId="{AF8165AA-47AD-4E76-A712-B96928D3B123}" srcOrd="1" destOrd="0" presId="urn:microsoft.com/office/officeart/2005/8/layout/hProcess11"/>
    <dgm:cxn modelId="{14B41574-BB4D-4C1D-801E-266A243EED10}" type="presParOf" srcId="{28C0B092-B67D-46E4-A73C-012FA999E062}" destId="{E1903963-EB80-44A3-B3AC-0DF774B2C7B2}"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4.xml><?xml version="1.0" encoding="utf-8"?>
<dgm:dataModel xmlns:dgm="http://schemas.openxmlformats.org/drawingml/2006/diagram" xmlns:a="http://schemas.openxmlformats.org/drawingml/2006/main">
  <dgm:ptLst>
    <dgm:pt modelId="{284B3463-9E1D-4438-BAB7-A0C8BFE2CF9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CB65BA15-9A87-46C1-99F9-BD144A15D24B}">
      <dgm:prSet/>
      <dgm:spPr/>
      <dgm:t>
        <a:bodyPr/>
        <a:lstStyle/>
        <a:p>
          <a:pPr algn="ctr" rtl="1"/>
          <a:r>
            <a:rPr lang="fa-IR" dirty="0" smtClean="0"/>
            <a:t>افزايش وزن</a:t>
          </a:r>
          <a:endParaRPr lang="fa-IR" dirty="0"/>
        </a:p>
      </dgm:t>
    </dgm:pt>
    <dgm:pt modelId="{B8AA6377-BF67-4306-801D-503663047108}" type="parTrans" cxnId="{946B80A9-909C-4BB1-B32B-6D8AFBDE6EB6}">
      <dgm:prSet/>
      <dgm:spPr/>
      <dgm:t>
        <a:bodyPr/>
        <a:lstStyle/>
        <a:p>
          <a:endParaRPr lang="en-US"/>
        </a:p>
      </dgm:t>
    </dgm:pt>
    <dgm:pt modelId="{2EFB513B-8B27-4E2B-8C95-108640980742}" type="sibTrans" cxnId="{946B80A9-909C-4BB1-B32B-6D8AFBDE6EB6}">
      <dgm:prSet/>
      <dgm:spPr/>
      <dgm:t>
        <a:bodyPr/>
        <a:lstStyle/>
        <a:p>
          <a:endParaRPr lang="en-US"/>
        </a:p>
      </dgm:t>
    </dgm:pt>
    <dgm:pt modelId="{67017202-B214-4C17-9178-AA10ABDA70C0}">
      <dgm:prSet/>
      <dgm:spPr/>
      <dgm:t>
        <a:bodyPr/>
        <a:lstStyle/>
        <a:p>
          <a:pPr rtl="1"/>
          <a:r>
            <a:rPr lang="fa-IR" dirty="0" smtClean="0"/>
            <a:t>لكه بيني وخونريزي بين قاعدگي</a:t>
          </a:r>
          <a:endParaRPr lang="fa-IR" dirty="0"/>
        </a:p>
      </dgm:t>
    </dgm:pt>
    <dgm:pt modelId="{869B07CD-2EDF-4DEB-9B17-7FF581B6F287}" type="parTrans" cxnId="{9C8370FA-1CEB-4511-AE38-9D467C59AC7E}">
      <dgm:prSet/>
      <dgm:spPr/>
      <dgm:t>
        <a:bodyPr/>
        <a:lstStyle/>
        <a:p>
          <a:endParaRPr lang="en-US"/>
        </a:p>
      </dgm:t>
    </dgm:pt>
    <dgm:pt modelId="{CB27C384-43F3-4D1A-BD46-FC2359CEA62D}" type="sibTrans" cxnId="{9C8370FA-1CEB-4511-AE38-9D467C59AC7E}">
      <dgm:prSet/>
      <dgm:spPr/>
      <dgm:t>
        <a:bodyPr/>
        <a:lstStyle/>
        <a:p>
          <a:endParaRPr lang="en-US"/>
        </a:p>
      </dgm:t>
    </dgm:pt>
    <dgm:pt modelId="{0F005E72-15BE-414E-B0E2-A0D565EA60F4}">
      <dgm:prSet/>
      <dgm:spPr/>
      <dgm:t>
        <a:bodyPr/>
        <a:lstStyle/>
        <a:p>
          <a:pPr algn="ctr" rtl="1"/>
          <a:r>
            <a:rPr lang="fa-IR" dirty="0" smtClean="0"/>
            <a:t>حساسيت پستان ها</a:t>
          </a:r>
          <a:endParaRPr lang="fa-IR" dirty="0"/>
        </a:p>
      </dgm:t>
    </dgm:pt>
    <dgm:pt modelId="{5F3C47B4-6E5F-45A5-992E-D100AFB5487F}" type="parTrans" cxnId="{B21CF317-3B23-4105-99C4-E247F1C14C53}">
      <dgm:prSet/>
      <dgm:spPr/>
      <dgm:t>
        <a:bodyPr/>
        <a:lstStyle/>
        <a:p>
          <a:endParaRPr lang="en-US"/>
        </a:p>
      </dgm:t>
    </dgm:pt>
    <dgm:pt modelId="{312CFC65-914F-4AF4-9701-52D12678FB9E}" type="sibTrans" cxnId="{B21CF317-3B23-4105-99C4-E247F1C14C53}">
      <dgm:prSet/>
      <dgm:spPr/>
      <dgm:t>
        <a:bodyPr/>
        <a:lstStyle/>
        <a:p>
          <a:endParaRPr lang="en-US"/>
        </a:p>
      </dgm:t>
    </dgm:pt>
    <dgm:pt modelId="{E0A273D2-28E4-4029-B1BA-FF2821560DEE}">
      <dgm:prSet/>
      <dgm:spPr/>
      <dgm:t>
        <a:bodyPr/>
        <a:lstStyle/>
        <a:p>
          <a:pPr algn="ctr" rtl="1"/>
          <a:r>
            <a:rPr lang="fa-IR" dirty="0" smtClean="0"/>
            <a:t>سردردهاي خفيف</a:t>
          </a:r>
          <a:endParaRPr lang="fa-IR" dirty="0"/>
        </a:p>
      </dgm:t>
    </dgm:pt>
    <dgm:pt modelId="{D3FB678B-8F8F-48F7-B750-822E8737E436}" type="parTrans" cxnId="{47BC282D-A230-465A-849B-DF3D303452A7}">
      <dgm:prSet/>
      <dgm:spPr/>
      <dgm:t>
        <a:bodyPr/>
        <a:lstStyle/>
        <a:p>
          <a:endParaRPr lang="en-US"/>
        </a:p>
      </dgm:t>
    </dgm:pt>
    <dgm:pt modelId="{E4380439-5639-4CF1-BCE3-C31EC7A70A8F}" type="sibTrans" cxnId="{47BC282D-A230-465A-849B-DF3D303452A7}">
      <dgm:prSet/>
      <dgm:spPr/>
      <dgm:t>
        <a:bodyPr/>
        <a:lstStyle/>
        <a:p>
          <a:endParaRPr lang="en-US"/>
        </a:p>
      </dgm:t>
    </dgm:pt>
    <dgm:pt modelId="{AB8156CE-0752-4386-AB4F-EA6FE54D34F8}">
      <dgm:prSet custT="1"/>
      <dgm:spPr/>
      <dgm:t>
        <a:bodyPr/>
        <a:lstStyle/>
        <a:p>
          <a:pPr algn="ctr" rtl="1"/>
          <a:r>
            <a:rPr lang="fa-IR" sz="2800" dirty="0" smtClean="0"/>
            <a:t>تهوع</a:t>
          </a:r>
          <a:endParaRPr lang="fa-IR" sz="2800" dirty="0"/>
        </a:p>
      </dgm:t>
    </dgm:pt>
    <dgm:pt modelId="{A1A12B88-0A4D-4F5B-B657-F3267A022C1F}" type="parTrans" cxnId="{2C809028-7C00-44AB-B2A8-167BBD21065D}">
      <dgm:prSet/>
      <dgm:spPr/>
      <dgm:t>
        <a:bodyPr/>
        <a:lstStyle/>
        <a:p>
          <a:endParaRPr lang="en-US"/>
        </a:p>
      </dgm:t>
    </dgm:pt>
    <dgm:pt modelId="{506DA9DD-6115-470D-BB4B-2655F45A74B3}" type="sibTrans" cxnId="{2C809028-7C00-44AB-B2A8-167BBD21065D}">
      <dgm:prSet/>
      <dgm:spPr/>
      <dgm:t>
        <a:bodyPr/>
        <a:lstStyle/>
        <a:p>
          <a:endParaRPr lang="en-US"/>
        </a:p>
      </dgm:t>
    </dgm:pt>
    <dgm:pt modelId="{93720C86-0838-4FFE-B624-CF3A1366DC99}" type="pres">
      <dgm:prSet presAssocID="{284B3463-9E1D-4438-BAB7-A0C8BFE2CF9B}" presName="linear" presStyleCnt="0">
        <dgm:presLayoutVars>
          <dgm:animLvl val="lvl"/>
          <dgm:resizeHandles val="exact"/>
        </dgm:presLayoutVars>
      </dgm:prSet>
      <dgm:spPr/>
      <dgm:t>
        <a:bodyPr/>
        <a:lstStyle/>
        <a:p>
          <a:endParaRPr lang="en-US"/>
        </a:p>
      </dgm:t>
    </dgm:pt>
    <dgm:pt modelId="{D4F46D20-0127-40CA-AD7E-A6F019523C47}" type="pres">
      <dgm:prSet presAssocID="{CB65BA15-9A87-46C1-99F9-BD144A15D24B}" presName="parentText" presStyleLbl="node1" presStyleIdx="0" presStyleCnt="5" custScaleX="54441">
        <dgm:presLayoutVars>
          <dgm:chMax val="0"/>
          <dgm:bulletEnabled val="1"/>
        </dgm:presLayoutVars>
      </dgm:prSet>
      <dgm:spPr/>
      <dgm:t>
        <a:bodyPr/>
        <a:lstStyle/>
        <a:p>
          <a:endParaRPr lang="en-US"/>
        </a:p>
      </dgm:t>
    </dgm:pt>
    <dgm:pt modelId="{9DBBAA15-5B95-43BE-AF50-2F5E308FBFF1}" type="pres">
      <dgm:prSet presAssocID="{2EFB513B-8B27-4E2B-8C95-108640980742}" presName="spacer" presStyleCnt="0"/>
      <dgm:spPr/>
    </dgm:pt>
    <dgm:pt modelId="{E918F3D7-7A32-4E6A-B5D1-9AA25602E40A}" type="pres">
      <dgm:prSet presAssocID="{67017202-B214-4C17-9178-AA10ABDA70C0}" presName="parentText" presStyleLbl="node1" presStyleIdx="1" presStyleCnt="5" custScaleX="54274">
        <dgm:presLayoutVars>
          <dgm:chMax val="0"/>
          <dgm:bulletEnabled val="1"/>
        </dgm:presLayoutVars>
      </dgm:prSet>
      <dgm:spPr/>
      <dgm:t>
        <a:bodyPr/>
        <a:lstStyle/>
        <a:p>
          <a:endParaRPr lang="en-US"/>
        </a:p>
      </dgm:t>
    </dgm:pt>
    <dgm:pt modelId="{E656BAC2-2DB0-495C-95B8-3B450E19BA80}" type="pres">
      <dgm:prSet presAssocID="{CB27C384-43F3-4D1A-BD46-FC2359CEA62D}" presName="spacer" presStyleCnt="0"/>
      <dgm:spPr/>
    </dgm:pt>
    <dgm:pt modelId="{4D68CCFE-A6A9-412D-93EA-EF2549F6C501}" type="pres">
      <dgm:prSet presAssocID="{0F005E72-15BE-414E-B0E2-A0D565EA60F4}" presName="parentText" presStyleLbl="node1" presStyleIdx="2" presStyleCnt="5" custScaleX="54024" custLinFactNeighborX="488" custLinFactNeighborY="25758">
        <dgm:presLayoutVars>
          <dgm:chMax val="0"/>
          <dgm:bulletEnabled val="1"/>
        </dgm:presLayoutVars>
      </dgm:prSet>
      <dgm:spPr/>
      <dgm:t>
        <a:bodyPr/>
        <a:lstStyle/>
        <a:p>
          <a:endParaRPr lang="en-US"/>
        </a:p>
      </dgm:t>
    </dgm:pt>
    <dgm:pt modelId="{8E4E0025-F2F8-4977-A932-89E633BE9ACC}" type="pres">
      <dgm:prSet presAssocID="{312CFC65-914F-4AF4-9701-52D12678FB9E}" presName="spacer" presStyleCnt="0"/>
      <dgm:spPr/>
    </dgm:pt>
    <dgm:pt modelId="{9404F79D-2449-422B-BFCD-D564EE6512CA}" type="pres">
      <dgm:prSet presAssocID="{E0A273D2-28E4-4029-B1BA-FF2821560DEE}" presName="parentText" presStyleLbl="node1" presStyleIdx="3" presStyleCnt="5" custScaleX="52581">
        <dgm:presLayoutVars>
          <dgm:chMax val="0"/>
          <dgm:bulletEnabled val="1"/>
        </dgm:presLayoutVars>
      </dgm:prSet>
      <dgm:spPr/>
      <dgm:t>
        <a:bodyPr/>
        <a:lstStyle/>
        <a:p>
          <a:endParaRPr lang="en-US"/>
        </a:p>
      </dgm:t>
    </dgm:pt>
    <dgm:pt modelId="{5A5949B4-BBF1-42AA-A2DC-5A9F332F4FD0}" type="pres">
      <dgm:prSet presAssocID="{E4380439-5639-4CF1-BCE3-C31EC7A70A8F}" presName="spacer" presStyleCnt="0"/>
      <dgm:spPr/>
    </dgm:pt>
    <dgm:pt modelId="{BE112B47-D035-408C-B719-C0DAF5258BDB}" type="pres">
      <dgm:prSet presAssocID="{AB8156CE-0752-4386-AB4F-EA6FE54D34F8}" presName="parentText" presStyleLbl="node1" presStyleIdx="4" presStyleCnt="5" custScaleX="52581" custLinFactNeighborY="-25760">
        <dgm:presLayoutVars>
          <dgm:chMax val="0"/>
          <dgm:bulletEnabled val="1"/>
        </dgm:presLayoutVars>
      </dgm:prSet>
      <dgm:spPr/>
      <dgm:t>
        <a:bodyPr/>
        <a:lstStyle/>
        <a:p>
          <a:endParaRPr lang="en-US"/>
        </a:p>
      </dgm:t>
    </dgm:pt>
  </dgm:ptLst>
  <dgm:cxnLst>
    <dgm:cxn modelId="{08063A27-0732-4554-BAB2-E99EE1211B94}" type="presOf" srcId="{0F005E72-15BE-414E-B0E2-A0D565EA60F4}" destId="{4D68CCFE-A6A9-412D-93EA-EF2549F6C501}" srcOrd="0" destOrd="0" presId="urn:microsoft.com/office/officeart/2005/8/layout/vList2"/>
    <dgm:cxn modelId="{946B80A9-909C-4BB1-B32B-6D8AFBDE6EB6}" srcId="{284B3463-9E1D-4438-BAB7-A0C8BFE2CF9B}" destId="{CB65BA15-9A87-46C1-99F9-BD144A15D24B}" srcOrd="0" destOrd="0" parTransId="{B8AA6377-BF67-4306-801D-503663047108}" sibTransId="{2EFB513B-8B27-4E2B-8C95-108640980742}"/>
    <dgm:cxn modelId="{2C809028-7C00-44AB-B2A8-167BBD21065D}" srcId="{284B3463-9E1D-4438-BAB7-A0C8BFE2CF9B}" destId="{AB8156CE-0752-4386-AB4F-EA6FE54D34F8}" srcOrd="4" destOrd="0" parTransId="{A1A12B88-0A4D-4F5B-B657-F3267A022C1F}" sibTransId="{506DA9DD-6115-470D-BB4B-2655F45A74B3}"/>
    <dgm:cxn modelId="{ED4FF8A4-F9E2-47D1-B109-B1EAA532D1F0}" type="presOf" srcId="{AB8156CE-0752-4386-AB4F-EA6FE54D34F8}" destId="{BE112B47-D035-408C-B719-C0DAF5258BDB}" srcOrd="0" destOrd="0" presId="urn:microsoft.com/office/officeart/2005/8/layout/vList2"/>
    <dgm:cxn modelId="{96F1A070-B530-439D-A119-73110A8E22CB}" type="presOf" srcId="{CB65BA15-9A87-46C1-99F9-BD144A15D24B}" destId="{D4F46D20-0127-40CA-AD7E-A6F019523C47}" srcOrd="0" destOrd="0" presId="urn:microsoft.com/office/officeart/2005/8/layout/vList2"/>
    <dgm:cxn modelId="{E6F3D231-7FD4-4BF1-9CD8-6F1D0AF50F6E}" type="presOf" srcId="{E0A273D2-28E4-4029-B1BA-FF2821560DEE}" destId="{9404F79D-2449-422B-BFCD-D564EE6512CA}" srcOrd="0" destOrd="0" presId="urn:microsoft.com/office/officeart/2005/8/layout/vList2"/>
    <dgm:cxn modelId="{11F35AAB-49D3-42BB-BFEA-805619AA2A3E}" type="presOf" srcId="{284B3463-9E1D-4438-BAB7-A0C8BFE2CF9B}" destId="{93720C86-0838-4FFE-B624-CF3A1366DC99}" srcOrd="0" destOrd="0" presId="urn:microsoft.com/office/officeart/2005/8/layout/vList2"/>
    <dgm:cxn modelId="{47BC282D-A230-465A-849B-DF3D303452A7}" srcId="{284B3463-9E1D-4438-BAB7-A0C8BFE2CF9B}" destId="{E0A273D2-28E4-4029-B1BA-FF2821560DEE}" srcOrd="3" destOrd="0" parTransId="{D3FB678B-8F8F-48F7-B750-822E8737E436}" sibTransId="{E4380439-5639-4CF1-BCE3-C31EC7A70A8F}"/>
    <dgm:cxn modelId="{B21CF317-3B23-4105-99C4-E247F1C14C53}" srcId="{284B3463-9E1D-4438-BAB7-A0C8BFE2CF9B}" destId="{0F005E72-15BE-414E-B0E2-A0D565EA60F4}" srcOrd="2" destOrd="0" parTransId="{5F3C47B4-6E5F-45A5-992E-D100AFB5487F}" sibTransId="{312CFC65-914F-4AF4-9701-52D12678FB9E}"/>
    <dgm:cxn modelId="{9C8370FA-1CEB-4511-AE38-9D467C59AC7E}" srcId="{284B3463-9E1D-4438-BAB7-A0C8BFE2CF9B}" destId="{67017202-B214-4C17-9178-AA10ABDA70C0}" srcOrd="1" destOrd="0" parTransId="{869B07CD-2EDF-4DEB-9B17-7FF581B6F287}" sibTransId="{CB27C384-43F3-4D1A-BD46-FC2359CEA62D}"/>
    <dgm:cxn modelId="{89D6542B-BDC8-40DD-8D5A-4EFAF592FECA}" type="presOf" srcId="{67017202-B214-4C17-9178-AA10ABDA70C0}" destId="{E918F3D7-7A32-4E6A-B5D1-9AA25602E40A}" srcOrd="0" destOrd="0" presId="urn:microsoft.com/office/officeart/2005/8/layout/vList2"/>
    <dgm:cxn modelId="{14637CC4-41FE-4813-B07D-6E7D51F00E2E}" type="presParOf" srcId="{93720C86-0838-4FFE-B624-CF3A1366DC99}" destId="{D4F46D20-0127-40CA-AD7E-A6F019523C47}" srcOrd="0" destOrd="0" presId="urn:microsoft.com/office/officeart/2005/8/layout/vList2"/>
    <dgm:cxn modelId="{ACE74A61-BE38-4B1D-8235-895AEE8A42BD}" type="presParOf" srcId="{93720C86-0838-4FFE-B624-CF3A1366DC99}" destId="{9DBBAA15-5B95-43BE-AF50-2F5E308FBFF1}" srcOrd="1" destOrd="0" presId="urn:microsoft.com/office/officeart/2005/8/layout/vList2"/>
    <dgm:cxn modelId="{D753EE87-1B70-4F27-807E-58FFD4B2FF7C}" type="presParOf" srcId="{93720C86-0838-4FFE-B624-CF3A1366DC99}" destId="{E918F3D7-7A32-4E6A-B5D1-9AA25602E40A}" srcOrd="2" destOrd="0" presId="urn:microsoft.com/office/officeart/2005/8/layout/vList2"/>
    <dgm:cxn modelId="{E1B964CB-7AC5-414B-803F-BB4CE80E729D}" type="presParOf" srcId="{93720C86-0838-4FFE-B624-CF3A1366DC99}" destId="{E656BAC2-2DB0-495C-95B8-3B450E19BA80}" srcOrd="3" destOrd="0" presId="urn:microsoft.com/office/officeart/2005/8/layout/vList2"/>
    <dgm:cxn modelId="{942B2FC8-7710-4E1B-B62E-B909FA5EE19D}" type="presParOf" srcId="{93720C86-0838-4FFE-B624-CF3A1366DC99}" destId="{4D68CCFE-A6A9-412D-93EA-EF2549F6C501}" srcOrd="4" destOrd="0" presId="urn:microsoft.com/office/officeart/2005/8/layout/vList2"/>
    <dgm:cxn modelId="{4949DA2C-3486-4926-B1BD-7B5813E00DD8}" type="presParOf" srcId="{93720C86-0838-4FFE-B624-CF3A1366DC99}" destId="{8E4E0025-F2F8-4977-A932-89E633BE9ACC}" srcOrd="5" destOrd="0" presId="urn:microsoft.com/office/officeart/2005/8/layout/vList2"/>
    <dgm:cxn modelId="{4B04C2D0-61A1-4A7C-BBCE-902EAEBE74F8}" type="presParOf" srcId="{93720C86-0838-4FFE-B624-CF3A1366DC99}" destId="{9404F79D-2449-422B-BFCD-D564EE6512CA}" srcOrd="6" destOrd="0" presId="urn:microsoft.com/office/officeart/2005/8/layout/vList2"/>
    <dgm:cxn modelId="{56FC8CBC-4F87-4DB6-BF77-202F2CD6E732}" type="presParOf" srcId="{93720C86-0838-4FFE-B624-CF3A1366DC99}" destId="{5A5949B4-BBF1-42AA-A2DC-5A9F332F4FD0}" srcOrd="7" destOrd="0" presId="urn:microsoft.com/office/officeart/2005/8/layout/vList2"/>
    <dgm:cxn modelId="{8AF24111-1ACF-4355-BDFF-4BC17C43F5F0}" type="presParOf" srcId="{93720C86-0838-4FFE-B624-CF3A1366DC99}" destId="{BE112B47-D035-408C-B719-C0DAF5258BDB}"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5.xml><?xml version="1.0" encoding="utf-8"?>
<dgm:dataModel xmlns:dgm="http://schemas.openxmlformats.org/drawingml/2006/diagram" xmlns:a="http://schemas.openxmlformats.org/drawingml/2006/main">
  <dgm:ptLst>
    <dgm:pt modelId="{8C6D3620-3D0A-4087-AA8B-CF902EFAB741}"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4F453FD2-1F8F-4791-9035-45523D2A42DF}">
      <dgm:prSet/>
      <dgm:spPr/>
      <dgm:t>
        <a:bodyPr/>
        <a:lstStyle/>
        <a:p>
          <a:pPr rtl="1"/>
          <a:r>
            <a:rPr lang="fa-IR" smtClean="0"/>
            <a:t>سردرد و سرگيجه</a:t>
          </a:r>
          <a:endParaRPr lang="fa-IR"/>
        </a:p>
      </dgm:t>
    </dgm:pt>
    <dgm:pt modelId="{57F25221-A35E-4047-9285-746825621843}" type="parTrans" cxnId="{B44236A0-0C6D-4015-9A33-0311A500BE92}">
      <dgm:prSet/>
      <dgm:spPr/>
      <dgm:t>
        <a:bodyPr/>
        <a:lstStyle/>
        <a:p>
          <a:endParaRPr lang="en-US"/>
        </a:p>
      </dgm:t>
    </dgm:pt>
    <dgm:pt modelId="{0ADA04FB-91B6-4082-A2FA-655AEB7F82BF}" type="sibTrans" cxnId="{B44236A0-0C6D-4015-9A33-0311A500BE92}">
      <dgm:prSet/>
      <dgm:spPr/>
      <dgm:t>
        <a:bodyPr/>
        <a:lstStyle/>
        <a:p>
          <a:endParaRPr lang="en-US"/>
        </a:p>
      </dgm:t>
    </dgm:pt>
    <dgm:pt modelId="{9F2D0F1B-E512-418E-8F93-636F16B7547D}">
      <dgm:prSet/>
      <dgm:spPr/>
      <dgm:t>
        <a:bodyPr/>
        <a:lstStyle/>
        <a:p>
          <a:pPr rtl="1"/>
          <a:r>
            <a:rPr lang="fa-IR" smtClean="0"/>
            <a:t>حساسيت پستانها</a:t>
          </a:r>
          <a:endParaRPr lang="fa-IR"/>
        </a:p>
      </dgm:t>
    </dgm:pt>
    <dgm:pt modelId="{96934DFA-FA9F-4A6E-8DD5-F6482B6BF9AF}" type="parTrans" cxnId="{7D6B32B0-0E24-4D42-BABE-4CDE3ADC7C8A}">
      <dgm:prSet/>
      <dgm:spPr/>
      <dgm:t>
        <a:bodyPr/>
        <a:lstStyle/>
        <a:p>
          <a:endParaRPr lang="en-US"/>
        </a:p>
      </dgm:t>
    </dgm:pt>
    <dgm:pt modelId="{595366F9-A84A-4F93-A94F-4BE931C5E12C}" type="sibTrans" cxnId="{7D6B32B0-0E24-4D42-BABE-4CDE3ADC7C8A}">
      <dgm:prSet/>
      <dgm:spPr/>
      <dgm:t>
        <a:bodyPr/>
        <a:lstStyle/>
        <a:p>
          <a:endParaRPr lang="en-US"/>
        </a:p>
      </dgm:t>
    </dgm:pt>
    <dgm:pt modelId="{8CF076EF-1CA3-4383-8E68-4AF8E782956E}">
      <dgm:prSet/>
      <dgm:spPr/>
      <dgm:t>
        <a:bodyPr/>
        <a:lstStyle/>
        <a:p>
          <a:pPr rtl="1"/>
          <a:r>
            <a:rPr lang="fa-IR" smtClean="0"/>
            <a:t>افزايش وزن خفیف</a:t>
          </a:r>
          <a:endParaRPr lang="fa-IR"/>
        </a:p>
      </dgm:t>
    </dgm:pt>
    <dgm:pt modelId="{1775FED0-7F0C-4E6A-B71B-A9CC86C255BA}" type="parTrans" cxnId="{BFE19462-DFD0-4FD9-A461-1A5C9A78698F}">
      <dgm:prSet/>
      <dgm:spPr/>
      <dgm:t>
        <a:bodyPr/>
        <a:lstStyle/>
        <a:p>
          <a:endParaRPr lang="en-US"/>
        </a:p>
      </dgm:t>
    </dgm:pt>
    <dgm:pt modelId="{0AFDB232-8A7E-44DD-B7F8-F9EDF027C12D}" type="sibTrans" cxnId="{BFE19462-DFD0-4FD9-A461-1A5C9A78698F}">
      <dgm:prSet/>
      <dgm:spPr/>
      <dgm:t>
        <a:bodyPr/>
        <a:lstStyle/>
        <a:p>
          <a:endParaRPr lang="en-US"/>
        </a:p>
      </dgm:t>
    </dgm:pt>
    <dgm:pt modelId="{158B7360-E2D5-44CA-B023-DAA6682780DE}">
      <dgm:prSet/>
      <dgm:spPr/>
      <dgm:t>
        <a:bodyPr/>
        <a:lstStyle/>
        <a:p>
          <a:pPr rtl="1"/>
          <a:r>
            <a:rPr lang="fa-IR" smtClean="0"/>
            <a:t>آكنه</a:t>
          </a:r>
          <a:endParaRPr lang="fa-IR"/>
        </a:p>
      </dgm:t>
    </dgm:pt>
    <dgm:pt modelId="{7CBAF788-BA7E-44A1-A078-9B8E4DBC2789}" type="parTrans" cxnId="{29D0FB8E-3273-43C6-8139-B30CD83EA6E7}">
      <dgm:prSet/>
      <dgm:spPr/>
      <dgm:t>
        <a:bodyPr/>
        <a:lstStyle/>
        <a:p>
          <a:endParaRPr lang="en-US"/>
        </a:p>
      </dgm:t>
    </dgm:pt>
    <dgm:pt modelId="{ADDA91D6-EF93-4768-B950-4745F32DF14C}" type="sibTrans" cxnId="{29D0FB8E-3273-43C6-8139-B30CD83EA6E7}">
      <dgm:prSet/>
      <dgm:spPr/>
      <dgm:t>
        <a:bodyPr/>
        <a:lstStyle/>
        <a:p>
          <a:endParaRPr lang="en-US"/>
        </a:p>
      </dgm:t>
    </dgm:pt>
    <dgm:pt modelId="{C6914C5A-4E25-48D5-992F-6ED0BD306C9B}">
      <dgm:prSet/>
      <dgm:spPr/>
      <dgm:t>
        <a:bodyPr/>
        <a:lstStyle/>
        <a:p>
          <a:pPr rtl="1"/>
          <a:r>
            <a:rPr lang="fa-IR" smtClean="0"/>
            <a:t>افزايش بروز افسردگي و اضطراب</a:t>
          </a:r>
          <a:endParaRPr lang="fa-IR"/>
        </a:p>
      </dgm:t>
    </dgm:pt>
    <dgm:pt modelId="{EACF36A2-2B86-4CB3-BB79-593C3B133843}" type="parTrans" cxnId="{11A3051C-ADB5-4A2E-9597-9C2318CE2DD1}">
      <dgm:prSet/>
      <dgm:spPr/>
      <dgm:t>
        <a:bodyPr/>
        <a:lstStyle/>
        <a:p>
          <a:endParaRPr lang="en-US"/>
        </a:p>
      </dgm:t>
    </dgm:pt>
    <dgm:pt modelId="{6298BD77-AFBD-4C05-8FA3-38AD3A2A5862}" type="sibTrans" cxnId="{11A3051C-ADB5-4A2E-9597-9C2318CE2DD1}">
      <dgm:prSet/>
      <dgm:spPr/>
      <dgm:t>
        <a:bodyPr/>
        <a:lstStyle/>
        <a:p>
          <a:endParaRPr lang="en-US"/>
        </a:p>
      </dgm:t>
    </dgm:pt>
    <dgm:pt modelId="{D13F1F4C-B3F3-43C8-A885-F9557982DB1C}">
      <dgm:prSet/>
      <dgm:spPr/>
      <dgm:t>
        <a:bodyPr/>
        <a:lstStyle/>
        <a:p>
          <a:pPr rtl="1"/>
          <a:r>
            <a:rPr lang="fa-IR" smtClean="0"/>
            <a:t>كاهش </a:t>
          </a:r>
          <a:r>
            <a:rPr lang="en-US" smtClean="0"/>
            <a:t>HDL</a:t>
          </a:r>
          <a:r>
            <a:rPr lang="fa-IR" smtClean="0"/>
            <a:t> و كم شدن نسبت </a:t>
          </a:r>
          <a:r>
            <a:rPr lang="en-US" smtClean="0"/>
            <a:t>HDL</a:t>
          </a:r>
          <a:r>
            <a:rPr lang="fa-IR" smtClean="0"/>
            <a:t> به </a:t>
          </a:r>
          <a:r>
            <a:rPr lang="en-US" smtClean="0"/>
            <a:t>LDL</a:t>
          </a:r>
          <a:endParaRPr lang="fa-IR"/>
        </a:p>
      </dgm:t>
    </dgm:pt>
    <dgm:pt modelId="{71A722A4-02A5-465C-BFB9-16353C6C5460}" type="parTrans" cxnId="{AC51020C-D992-4F2B-B41B-C3C3516C2857}">
      <dgm:prSet/>
      <dgm:spPr/>
      <dgm:t>
        <a:bodyPr/>
        <a:lstStyle/>
        <a:p>
          <a:endParaRPr lang="en-US"/>
        </a:p>
      </dgm:t>
    </dgm:pt>
    <dgm:pt modelId="{641EBD09-B302-44A9-A8F8-B4B4DC876212}" type="sibTrans" cxnId="{AC51020C-D992-4F2B-B41B-C3C3516C2857}">
      <dgm:prSet/>
      <dgm:spPr/>
      <dgm:t>
        <a:bodyPr/>
        <a:lstStyle/>
        <a:p>
          <a:endParaRPr lang="en-US"/>
        </a:p>
      </dgm:t>
    </dgm:pt>
    <dgm:pt modelId="{DEF2489B-76CE-46B8-A306-AC314B7D6DE1}">
      <dgm:prSet/>
      <dgm:spPr/>
      <dgm:t>
        <a:bodyPr/>
        <a:lstStyle/>
        <a:p>
          <a:pPr rtl="1"/>
          <a:r>
            <a:rPr lang="fa-IR" dirty="0" smtClean="0"/>
            <a:t>کم شدن مقدار و تعداد روزهای خونریزی قاعدگی</a:t>
          </a:r>
          <a:endParaRPr lang="fa-IR" dirty="0"/>
        </a:p>
      </dgm:t>
    </dgm:pt>
    <dgm:pt modelId="{3698A0A8-29DB-4D14-9006-F02FBA86D6A8}" type="parTrans" cxnId="{73516E7C-C888-40E7-8FAF-25A75B442931}">
      <dgm:prSet/>
      <dgm:spPr/>
      <dgm:t>
        <a:bodyPr/>
        <a:lstStyle/>
        <a:p>
          <a:endParaRPr lang="en-US"/>
        </a:p>
      </dgm:t>
    </dgm:pt>
    <dgm:pt modelId="{217F13E0-5C5F-441C-BC68-B627A1B661C1}" type="sibTrans" cxnId="{73516E7C-C888-40E7-8FAF-25A75B442931}">
      <dgm:prSet/>
      <dgm:spPr/>
      <dgm:t>
        <a:bodyPr/>
        <a:lstStyle/>
        <a:p>
          <a:endParaRPr lang="en-US"/>
        </a:p>
      </dgm:t>
    </dgm:pt>
    <dgm:pt modelId="{5F2362AF-F7AC-4DA0-AEA8-AC9C1FAB9CC6}" type="pres">
      <dgm:prSet presAssocID="{8C6D3620-3D0A-4087-AA8B-CF902EFAB741}" presName="Name0" presStyleCnt="0">
        <dgm:presLayoutVars>
          <dgm:dir/>
          <dgm:animLvl val="lvl"/>
          <dgm:resizeHandles val="exact"/>
        </dgm:presLayoutVars>
      </dgm:prSet>
      <dgm:spPr/>
      <dgm:t>
        <a:bodyPr/>
        <a:lstStyle/>
        <a:p>
          <a:endParaRPr lang="en-US"/>
        </a:p>
      </dgm:t>
    </dgm:pt>
    <dgm:pt modelId="{E607BA7D-879F-40A9-BCA4-5D774319700E}" type="pres">
      <dgm:prSet presAssocID="{4F453FD2-1F8F-4791-9035-45523D2A42DF}" presName="linNode" presStyleCnt="0"/>
      <dgm:spPr/>
    </dgm:pt>
    <dgm:pt modelId="{1E907BFA-A82E-4BD0-8B7F-FB90229291FA}" type="pres">
      <dgm:prSet presAssocID="{4F453FD2-1F8F-4791-9035-45523D2A42DF}" presName="parentText" presStyleLbl="node1" presStyleIdx="0" presStyleCnt="7" custScaleX="159580">
        <dgm:presLayoutVars>
          <dgm:chMax val="1"/>
          <dgm:bulletEnabled val="1"/>
        </dgm:presLayoutVars>
      </dgm:prSet>
      <dgm:spPr/>
      <dgm:t>
        <a:bodyPr/>
        <a:lstStyle/>
        <a:p>
          <a:endParaRPr lang="en-US"/>
        </a:p>
      </dgm:t>
    </dgm:pt>
    <dgm:pt modelId="{E0D6078E-1201-4979-80CC-D03760038BEB}" type="pres">
      <dgm:prSet presAssocID="{0ADA04FB-91B6-4082-A2FA-655AEB7F82BF}" presName="sp" presStyleCnt="0"/>
      <dgm:spPr/>
    </dgm:pt>
    <dgm:pt modelId="{7C35672E-9A99-4ECF-BA29-B3DB3735ABEA}" type="pres">
      <dgm:prSet presAssocID="{9F2D0F1B-E512-418E-8F93-636F16B7547D}" presName="linNode" presStyleCnt="0"/>
      <dgm:spPr/>
    </dgm:pt>
    <dgm:pt modelId="{2B29A278-2D11-4DB5-809A-D0FE4642CF7A}" type="pres">
      <dgm:prSet presAssocID="{9F2D0F1B-E512-418E-8F93-636F16B7547D}" presName="parentText" presStyleLbl="node1" presStyleIdx="1" presStyleCnt="7" custScaleX="157610">
        <dgm:presLayoutVars>
          <dgm:chMax val="1"/>
          <dgm:bulletEnabled val="1"/>
        </dgm:presLayoutVars>
      </dgm:prSet>
      <dgm:spPr/>
      <dgm:t>
        <a:bodyPr/>
        <a:lstStyle/>
        <a:p>
          <a:endParaRPr lang="en-US"/>
        </a:p>
      </dgm:t>
    </dgm:pt>
    <dgm:pt modelId="{D1F3A414-229C-4871-98A9-3B0E9C8AE08A}" type="pres">
      <dgm:prSet presAssocID="{595366F9-A84A-4F93-A94F-4BE931C5E12C}" presName="sp" presStyleCnt="0"/>
      <dgm:spPr/>
    </dgm:pt>
    <dgm:pt modelId="{5105C215-31F9-463C-A19B-3F5553349A17}" type="pres">
      <dgm:prSet presAssocID="{8CF076EF-1CA3-4383-8E68-4AF8E782956E}" presName="linNode" presStyleCnt="0"/>
      <dgm:spPr/>
    </dgm:pt>
    <dgm:pt modelId="{7EE496AA-3EA9-4B90-9C6D-F606118AE605}" type="pres">
      <dgm:prSet presAssocID="{8CF076EF-1CA3-4383-8E68-4AF8E782956E}" presName="parentText" presStyleLbl="node1" presStyleIdx="2" presStyleCnt="7" custScaleX="158267">
        <dgm:presLayoutVars>
          <dgm:chMax val="1"/>
          <dgm:bulletEnabled val="1"/>
        </dgm:presLayoutVars>
      </dgm:prSet>
      <dgm:spPr/>
      <dgm:t>
        <a:bodyPr/>
        <a:lstStyle/>
        <a:p>
          <a:endParaRPr lang="en-US"/>
        </a:p>
      </dgm:t>
    </dgm:pt>
    <dgm:pt modelId="{1B4C93D1-FDCB-4B6F-87ED-B7477874E7DF}" type="pres">
      <dgm:prSet presAssocID="{0AFDB232-8A7E-44DD-B7F8-F9EDF027C12D}" presName="sp" presStyleCnt="0"/>
      <dgm:spPr/>
    </dgm:pt>
    <dgm:pt modelId="{352E546D-133A-4DFF-B1FD-45405CE4441E}" type="pres">
      <dgm:prSet presAssocID="{158B7360-E2D5-44CA-B023-DAA6682780DE}" presName="linNode" presStyleCnt="0"/>
      <dgm:spPr/>
    </dgm:pt>
    <dgm:pt modelId="{2C941664-6CD1-4E3E-BF10-9E8D23E2DCD4}" type="pres">
      <dgm:prSet presAssocID="{158B7360-E2D5-44CA-B023-DAA6682780DE}" presName="parentText" presStyleLbl="node1" presStyleIdx="3" presStyleCnt="7" custScaleX="158266">
        <dgm:presLayoutVars>
          <dgm:chMax val="1"/>
          <dgm:bulletEnabled val="1"/>
        </dgm:presLayoutVars>
      </dgm:prSet>
      <dgm:spPr/>
      <dgm:t>
        <a:bodyPr/>
        <a:lstStyle/>
        <a:p>
          <a:endParaRPr lang="en-US"/>
        </a:p>
      </dgm:t>
    </dgm:pt>
    <dgm:pt modelId="{92DAE9C3-FB42-436C-90AD-BB1BC7BCAEBA}" type="pres">
      <dgm:prSet presAssocID="{ADDA91D6-EF93-4768-B950-4745F32DF14C}" presName="sp" presStyleCnt="0"/>
      <dgm:spPr/>
    </dgm:pt>
    <dgm:pt modelId="{10F7F42E-7B98-427E-BA4B-90E2FC084F11}" type="pres">
      <dgm:prSet presAssocID="{C6914C5A-4E25-48D5-992F-6ED0BD306C9B}" presName="linNode" presStyleCnt="0"/>
      <dgm:spPr/>
    </dgm:pt>
    <dgm:pt modelId="{CBFF8C69-F8AC-4C5B-BC9F-1210394C0C70}" type="pres">
      <dgm:prSet presAssocID="{C6914C5A-4E25-48D5-992F-6ED0BD306C9B}" presName="parentText" presStyleLbl="node1" presStyleIdx="4" presStyleCnt="7" custScaleX="156953">
        <dgm:presLayoutVars>
          <dgm:chMax val="1"/>
          <dgm:bulletEnabled val="1"/>
        </dgm:presLayoutVars>
      </dgm:prSet>
      <dgm:spPr/>
      <dgm:t>
        <a:bodyPr/>
        <a:lstStyle/>
        <a:p>
          <a:endParaRPr lang="en-US"/>
        </a:p>
      </dgm:t>
    </dgm:pt>
    <dgm:pt modelId="{DA13947B-DDAA-4FE3-995F-88EAC996195C}" type="pres">
      <dgm:prSet presAssocID="{6298BD77-AFBD-4C05-8FA3-38AD3A2A5862}" presName="sp" presStyleCnt="0"/>
      <dgm:spPr/>
    </dgm:pt>
    <dgm:pt modelId="{49AC7EFF-BBBD-491C-830D-4BA59921B96A}" type="pres">
      <dgm:prSet presAssocID="{D13F1F4C-B3F3-43C8-A885-F9557982DB1C}" presName="linNode" presStyleCnt="0"/>
      <dgm:spPr/>
    </dgm:pt>
    <dgm:pt modelId="{EA7688DB-381E-4FBD-BF54-BA64B15A47FA}" type="pres">
      <dgm:prSet presAssocID="{D13F1F4C-B3F3-43C8-A885-F9557982DB1C}" presName="parentText" presStyleLbl="node1" presStyleIdx="5" presStyleCnt="7" custScaleX="157610">
        <dgm:presLayoutVars>
          <dgm:chMax val="1"/>
          <dgm:bulletEnabled val="1"/>
        </dgm:presLayoutVars>
      </dgm:prSet>
      <dgm:spPr/>
      <dgm:t>
        <a:bodyPr/>
        <a:lstStyle/>
        <a:p>
          <a:endParaRPr lang="en-US"/>
        </a:p>
      </dgm:t>
    </dgm:pt>
    <dgm:pt modelId="{445D7730-03A8-455B-9EAD-3408C430598D}" type="pres">
      <dgm:prSet presAssocID="{641EBD09-B302-44A9-A8F8-B4B4DC876212}" presName="sp" presStyleCnt="0"/>
      <dgm:spPr/>
    </dgm:pt>
    <dgm:pt modelId="{107158A8-8FAB-4E50-BB73-E30D6ABD494F}" type="pres">
      <dgm:prSet presAssocID="{DEF2489B-76CE-46B8-A306-AC314B7D6DE1}" presName="linNode" presStyleCnt="0"/>
      <dgm:spPr/>
    </dgm:pt>
    <dgm:pt modelId="{7A918163-5FE7-48E2-8C66-CE09FF8B61BD}" type="pres">
      <dgm:prSet presAssocID="{DEF2489B-76CE-46B8-A306-AC314B7D6DE1}" presName="parentText" presStyleLbl="node1" presStyleIdx="6" presStyleCnt="7" custScaleX="156296">
        <dgm:presLayoutVars>
          <dgm:chMax val="1"/>
          <dgm:bulletEnabled val="1"/>
        </dgm:presLayoutVars>
      </dgm:prSet>
      <dgm:spPr/>
      <dgm:t>
        <a:bodyPr/>
        <a:lstStyle/>
        <a:p>
          <a:endParaRPr lang="en-US"/>
        </a:p>
      </dgm:t>
    </dgm:pt>
  </dgm:ptLst>
  <dgm:cxnLst>
    <dgm:cxn modelId="{A16FD8A5-DA11-4DA1-AF46-C8E5C86B9A9A}" type="presOf" srcId="{C6914C5A-4E25-48D5-992F-6ED0BD306C9B}" destId="{CBFF8C69-F8AC-4C5B-BC9F-1210394C0C70}" srcOrd="0" destOrd="0" presId="urn:microsoft.com/office/officeart/2005/8/layout/vList5"/>
    <dgm:cxn modelId="{29D0FB8E-3273-43C6-8139-B30CD83EA6E7}" srcId="{8C6D3620-3D0A-4087-AA8B-CF902EFAB741}" destId="{158B7360-E2D5-44CA-B023-DAA6682780DE}" srcOrd="3" destOrd="0" parTransId="{7CBAF788-BA7E-44A1-A078-9B8E4DBC2789}" sibTransId="{ADDA91D6-EF93-4768-B950-4745F32DF14C}"/>
    <dgm:cxn modelId="{12138861-735F-4D37-95AE-4E19FFB27297}" type="presOf" srcId="{8C6D3620-3D0A-4087-AA8B-CF902EFAB741}" destId="{5F2362AF-F7AC-4DA0-AEA8-AC9C1FAB9CC6}" srcOrd="0" destOrd="0" presId="urn:microsoft.com/office/officeart/2005/8/layout/vList5"/>
    <dgm:cxn modelId="{B65B0501-AB9C-4801-A4EA-58B863832800}" type="presOf" srcId="{158B7360-E2D5-44CA-B023-DAA6682780DE}" destId="{2C941664-6CD1-4E3E-BF10-9E8D23E2DCD4}" srcOrd="0" destOrd="0" presId="urn:microsoft.com/office/officeart/2005/8/layout/vList5"/>
    <dgm:cxn modelId="{11A3051C-ADB5-4A2E-9597-9C2318CE2DD1}" srcId="{8C6D3620-3D0A-4087-AA8B-CF902EFAB741}" destId="{C6914C5A-4E25-48D5-992F-6ED0BD306C9B}" srcOrd="4" destOrd="0" parTransId="{EACF36A2-2B86-4CB3-BB79-593C3B133843}" sibTransId="{6298BD77-AFBD-4C05-8FA3-38AD3A2A5862}"/>
    <dgm:cxn modelId="{7D6B32B0-0E24-4D42-BABE-4CDE3ADC7C8A}" srcId="{8C6D3620-3D0A-4087-AA8B-CF902EFAB741}" destId="{9F2D0F1B-E512-418E-8F93-636F16B7547D}" srcOrd="1" destOrd="0" parTransId="{96934DFA-FA9F-4A6E-8DD5-F6482B6BF9AF}" sibTransId="{595366F9-A84A-4F93-A94F-4BE931C5E12C}"/>
    <dgm:cxn modelId="{1007C65B-7BEB-44F6-A51B-2D2D417B0EB8}" type="presOf" srcId="{9F2D0F1B-E512-418E-8F93-636F16B7547D}" destId="{2B29A278-2D11-4DB5-809A-D0FE4642CF7A}" srcOrd="0" destOrd="0" presId="urn:microsoft.com/office/officeart/2005/8/layout/vList5"/>
    <dgm:cxn modelId="{91EFD05B-9D10-4F77-A54E-714880BE1C70}" type="presOf" srcId="{4F453FD2-1F8F-4791-9035-45523D2A42DF}" destId="{1E907BFA-A82E-4BD0-8B7F-FB90229291FA}" srcOrd="0" destOrd="0" presId="urn:microsoft.com/office/officeart/2005/8/layout/vList5"/>
    <dgm:cxn modelId="{AC51020C-D992-4F2B-B41B-C3C3516C2857}" srcId="{8C6D3620-3D0A-4087-AA8B-CF902EFAB741}" destId="{D13F1F4C-B3F3-43C8-A885-F9557982DB1C}" srcOrd="5" destOrd="0" parTransId="{71A722A4-02A5-465C-BFB9-16353C6C5460}" sibTransId="{641EBD09-B302-44A9-A8F8-B4B4DC876212}"/>
    <dgm:cxn modelId="{5E099CF4-CD5F-4989-8E84-1619B2D1087D}" type="presOf" srcId="{DEF2489B-76CE-46B8-A306-AC314B7D6DE1}" destId="{7A918163-5FE7-48E2-8C66-CE09FF8B61BD}" srcOrd="0" destOrd="0" presId="urn:microsoft.com/office/officeart/2005/8/layout/vList5"/>
    <dgm:cxn modelId="{BFE19462-DFD0-4FD9-A461-1A5C9A78698F}" srcId="{8C6D3620-3D0A-4087-AA8B-CF902EFAB741}" destId="{8CF076EF-1CA3-4383-8E68-4AF8E782956E}" srcOrd="2" destOrd="0" parTransId="{1775FED0-7F0C-4E6A-B71B-A9CC86C255BA}" sibTransId="{0AFDB232-8A7E-44DD-B7F8-F9EDF027C12D}"/>
    <dgm:cxn modelId="{B44236A0-0C6D-4015-9A33-0311A500BE92}" srcId="{8C6D3620-3D0A-4087-AA8B-CF902EFAB741}" destId="{4F453FD2-1F8F-4791-9035-45523D2A42DF}" srcOrd="0" destOrd="0" parTransId="{57F25221-A35E-4047-9285-746825621843}" sibTransId="{0ADA04FB-91B6-4082-A2FA-655AEB7F82BF}"/>
    <dgm:cxn modelId="{8C97CE3F-7CAB-4BC3-966B-8F4DC8DA071F}" type="presOf" srcId="{D13F1F4C-B3F3-43C8-A885-F9557982DB1C}" destId="{EA7688DB-381E-4FBD-BF54-BA64B15A47FA}" srcOrd="0" destOrd="0" presId="urn:microsoft.com/office/officeart/2005/8/layout/vList5"/>
    <dgm:cxn modelId="{73516E7C-C888-40E7-8FAF-25A75B442931}" srcId="{8C6D3620-3D0A-4087-AA8B-CF902EFAB741}" destId="{DEF2489B-76CE-46B8-A306-AC314B7D6DE1}" srcOrd="6" destOrd="0" parTransId="{3698A0A8-29DB-4D14-9006-F02FBA86D6A8}" sibTransId="{217F13E0-5C5F-441C-BC68-B627A1B661C1}"/>
    <dgm:cxn modelId="{D773716B-4612-4755-B13B-E33D429A2CAB}" type="presOf" srcId="{8CF076EF-1CA3-4383-8E68-4AF8E782956E}" destId="{7EE496AA-3EA9-4B90-9C6D-F606118AE605}" srcOrd="0" destOrd="0" presId="urn:microsoft.com/office/officeart/2005/8/layout/vList5"/>
    <dgm:cxn modelId="{BF23891B-750E-4219-985A-03B552A6923B}" type="presParOf" srcId="{5F2362AF-F7AC-4DA0-AEA8-AC9C1FAB9CC6}" destId="{E607BA7D-879F-40A9-BCA4-5D774319700E}" srcOrd="0" destOrd="0" presId="urn:microsoft.com/office/officeart/2005/8/layout/vList5"/>
    <dgm:cxn modelId="{8F8A2748-AFFD-444B-B467-904EAEDAF428}" type="presParOf" srcId="{E607BA7D-879F-40A9-BCA4-5D774319700E}" destId="{1E907BFA-A82E-4BD0-8B7F-FB90229291FA}" srcOrd="0" destOrd="0" presId="urn:microsoft.com/office/officeart/2005/8/layout/vList5"/>
    <dgm:cxn modelId="{4C91A15C-9371-419D-B9EC-F84B14E8F92E}" type="presParOf" srcId="{5F2362AF-F7AC-4DA0-AEA8-AC9C1FAB9CC6}" destId="{E0D6078E-1201-4979-80CC-D03760038BEB}" srcOrd="1" destOrd="0" presId="urn:microsoft.com/office/officeart/2005/8/layout/vList5"/>
    <dgm:cxn modelId="{E64D81C9-3EDD-4027-B63F-F44DF3434E91}" type="presParOf" srcId="{5F2362AF-F7AC-4DA0-AEA8-AC9C1FAB9CC6}" destId="{7C35672E-9A99-4ECF-BA29-B3DB3735ABEA}" srcOrd="2" destOrd="0" presId="urn:microsoft.com/office/officeart/2005/8/layout/vList5"/>
    <dgm:cxn modelId="{BBC41589-2AC3-49CE-8059-59DBBAE88008}" type="presParOf" srcId="{7C35672E-9A99-4ECF-BA29-B3DB3735ABEA}" destId="{2B29A278-2D11-4DB5-809A-D0FE4642CF7A}" srcOrd="0" destOrd="0" presId="urn:microsoft.com/office/officeart/2005/8/layout/vList5"/>
    <dgm:cxn modelId="{89CDA950-51D7-4B6A-8976-F6C9B3C980A6}" type="presParOf" srcId="{5F2362AF-F7AC-4DA0-AEA8-AC9C1FAB9CC6}" destId="{D1F3A414-229C-4871-98A9-3B0E9C8AE08A}" srcOrd="3" destOrd="0" presId="urn:microsoft.com/office/officeart/2005/8/layout/vList5"/>
    <dgm:cxn modelId="{A545F727-F233-4724-831A-A05F05094FA6}" type="presParOf" srcId="{5F2362AF-F7AC-4DA0-AEA8-AC9C1FAB9CC6}" destId="{5105C215-31F9-463C-A19B-3F5553349A17}" srcOrd="4" destOrd="0" presId="urn:microsoft.com/office/officeart/2005/8/layout/vList5"/>
    <dgm:cxn modelId="{6AE4FACE-1C27-4F7D-AEB1-DECCC8AB1D5B}" type="presParOf" srcId="{5105C215-31F9-463C-A19B-3F5553349A17}" destId="{7EE496AA-3EA9-4B90-9C6D-F606118AE605}" srcOrd="0" destOrd="0" presId="urn:microsoft.com/office/officeart/2005/8/layout/vList5"/>
    <dgm:cxn modelId="{5EFC28AC-0562-4D00-B29B-8DDBDC714EDA}" type="presParOf" srcId="{5F2362AF-F7AC-4DA0-AEA8-AC9C1FAB9CC6}" destId="{1B4C93D1-FDCB-4B6F-87ED-B7477874E7DF}" srcOrd="5" destOrd="0" presId="urn:microsoft.com/office/officeart/2005/8/layout/vList5"/>
    <dgm:cxn modelId="{448DC4A5-3C31-4764-8805-C5198A5C2B5C}" type="presParOf" srcId="{5F2362AF-F7AC-4DA0-AEA8-AC9C1FAB9CC6}" destId="{352E546D-133A-4DFF-B1FD-45405CE4441E}" srcOrd="6" destOrd="0" presId="urn:microsoft.com/office/officeart/2005/8/layout/vList5"/>
    <dgm:cxn modelId="{510ECE4C-80DD-4A29-9922-1078FBA1AF26}" type="presParOf" srcId="{352E546D-133A-4DFF-B1FD-45405CE4441E}" destId="{2C941664-6CD1-4E3E-BF10-9E8D23E2DCD4}" srcOrd="0" destOrd="0" presId="urn:microsoft.com/office/officeart/2005/8/layout/vList5"/>
    <dgm:cxn modelId="{7B656FE6-8F7C-4A9B-B2DA-7E425F344E9F}" type="presParOf" srcId="{5F2362AF-F7AC-4DA0-AEA8-AC9C1FAB9CC6}" destId="{92DAE9C3-FB42-436C-90AD-BB1BC7BCAEBA}" srcOrd="7" destOrd="0" presId="urn:microsoft.com/office/officeart/2005/8/layout/vList5"/>
    <dgm:cxn modelId="{F8A9781A-E957-4CB6-8961-06A579D77BA2}" type="presParOf" srcId="{5F2362AF-F7AC-4DA0-AEA8-AC9C1FAB9CC6}" destId="{10F7F42E-7B98-427E-BA4B-90E2FC084F11}" srcOrd="8" destOrd="0" presId="urn:microsoft.com/office/officeart/2005/8/layout/vList5"/>
    <dgm:cxn modelId="{75B86887-0DDD-4A65-AE39-79C6C8D2823B}" type="presParOf" srcId="{10F7F42E-7B98-427E-BA4B-90E2FC084F11}" destId="{CBFF8C69-F8AC-4C5B-BC9F-1210394C0C70}" srcOrd="0" destOrd="0" presId="urn:microsoft.com/office/officeart/2005/8/layout/vList5"/>
    <dgm:cxn modelId="{117B9DE3-68BC-4AED-A6ED-4A95C531F48D}" type="presParOf" srcId="{5F2362AF-F7AC-4DA0-AEA8-AC9C1FAB9CC6}" destId="{DA13947B-DDAA-4FE3-995F-88EAC996195C}" srcOrd="9" destOrd="0" presId="urn:microsoft.com/office/officeart/2005/8/layout/vList5"/>
    <dgm:cxn modelId="{9363FD9F-223E-43CB-B9B5-F5B10C564DBB}" type="presParOf" srcId="{5F2362AF-F7AC-4DA0-AEA8-AC9C1FAB9CC6}" destId="{49AC7EFF-BBBD-491C-830D-4BA59921B96A}" srcOrd="10" destOrd="0" presId="urn:microsoft.com/office/officeart/2005/8/layout/vList5"/>
    <dgm:cxn modelId="{A618AB84-166A-4798-A5EC-AF2B0D94DA9B}" type="presParOf" srcId="{49AC7EFF-BBBD-491C-830D-4BA59921B96A}" destId="{EA7688DB-381E-4FBD-BF54-BA64B15A47FA}" srcOrd="0" destOrd="0" presId="urn:microsoft.com/office/officeart/2005/8/layout/vList5"/>
    <dgm:cxn modelId="{8DC521C7-DA6F-4E34-BE85-7FDD9AF0272E}" type="presParOf" srcId="{5F2362AF-F7AC-4DA0-AEA8-AC9C1FAB9CC6}" destId="{445D7730-03A8-455B-9EAD-3408C430598D}" srcOrd="11" destOrd="0" presId="urn:microsoft.com/office/officeart/2005/8/layout/vList5"/>
    <dgm:cxn modelId="{745224BA-3409-475B-81DA-2BDF6D97DBC1}" type="presParOf" srcId="{5F2362AF-F7AC-4DA0-AEA8-AC9C1FAB9CC6}" destId="{107158A8-8FAB-4E50-BB73-E30D6ABD494F}" srcOrd="12" destOrd="0" presId="urn:microsoft.com/office/officeart/2005/8/layout/vList5"/>
    <dgm:cxn modelId="{95EE483E-0195-4DE6-AF6E-F31FF4B3CBD1}" type="presParOf" srcId="{107158A8-8FAB-4E50-BB73-E30D6ABD494F}" destId="{7A918163-5FE7-48E2-8C66-CE09FF8B61BD}"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6.xml><?xml version="1.0" encoding="utf-8"?>
<dgm:dataModel xmlns:dgm="http://schemas.openxmlformats.org/drawingml/2006/diagram" xmlns:a="http://schemas.openxmlformats.org/drawingml/2006/main">
  <dgm:ptLst>
    <dgm:pt modelId="{3290DBB7-B638-41FF-B752-D833E5C669CD}"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01DACB47-1F77-45BB-845A-7BC2D8FBB5A3}">
      <dgm:prSet/>
      <dgm:spPr/>
      <dgm:t>
        <a:bodyPr/>
        <a:lstStyle/>
        <a:p>
          <a:pPr rtl="1"/>
          <a:r>
            <a:rPr lang="fa-IR" dirty="0" smtClean="0"/>
            <a:t>اختلالات قاعدگي (لکه بینی، آمنوره و خونريزي نامرتب)</a:t>
          </a:r>
          <a:endParaRPr lang="fa-IR" dirty="0"/>
        </a:p>
      </dgm:t>
    </dgm:pt>
    <dgm:pt modelId="{2318E3E7-29B4-4928-A7C4-F4E24DF77ADD}" type="parTrans" cxnId="{34E319B9-79EB-4E25-ADC8-9401703B2542}">
      <dgm:prSet/>
      <dgm:spPr/>
      <dgm:t>
        <a:bodyPr/>
        <a:lstStyle/>
        <a:p>
          <a:endParaRPr lang="en-US"/>
        </a:p>
      </dgm:t>
    </dgm:pt>
    <dgm:pt modelId="{34C980BF-8A80-4DFB-A48B-9D86E7FC6682}" type="sibTrans" cxnId="{34E319B9-79EB-4E25-ADC8-9401703B2542}">
      <dgm:prSet/>
      <dgm:spPr/>
      <dgm:t>
        <a:bodyPr/>
        <a:lstStyle/>
        <a:p>
          <a:endParaRPr lang="en-US"/>
        </a:p>
      </dgm:t>
    </dgm:pt>
    <dgm:pt modelId="{8F2AD262-53C1-4429-A626-C63E3103BA29}">
      <dgm:prSet/>
      <dgm:spPr/>
      <dgm:t>
        <a:bodyPr/>
        <a:lstStyle/>
        <a:p>
          <a:pPr rtl="1"/>
          <a:r>
            <a:rPr lang="fa-IR" smtClean="0"/>
            <a:t>افزايش وزن</a:t>
          </a:r>
          <a:endParaRPr lang="fa-IR"/>
        </a:p>
      </dgm:t>
    </dgm:pt>
    <dgm:pt modelId="{1BE45C8A-4C14-4F81-B922-1BB8072BBD17}" type="parTrans" cxnId="{BF5F43DF-975D-4AE4-8987-008757312910}">
      <dgm:prSet/>
      <dgm:spPr/>
      <dgm:t>
        <a:bodyPr/>
        <a:lstStyle/>
        <a:p>
          <a:endParaRPr lang="en-US"/>
        </a:p>
      </dgm:t>
    </dgm:pt>
    <dgm:pt modelId="{FB7C6F91-E328-4980-85A2-BEB01E3F9DEA}" type="sibTrans" cxnId="{BF5F43DF-975D-4AE4-8987-008757312910}">
      <dgm:prSet/>
      <dgm:spPr/>
      <dgm:t>
        <a:bodyPr/>
        <a:lstStyle/>
        <a:p>
          <a:endParaRPr lang="en-US"/>
        </a:p>
      </dgm:t>
    </dgm:pt>
    <dgm:pt modelId="{43A5B906-A604-48AC-AC1E-6D24AE9250EC}">
      <dgm:prSet/>
      <dgm:spPr/>
      <dgm:t>
        <a:bodyPr/>
        <a:lstStyle/>
        <a:p>
          <a:pPr rtl="1"/>
          <a:r>
            <a:rPr lang="fa-IR" dirty="0" smtClean="0"/>
            <a:t>حساس شدن پستان ها</a:t>
          </a:r>
          <a:endParaRPr lang="fa-IR" dirty="0"/>
        </a:p>
      </dgm:t>
    </dgm:pt>
    <dgm:pt modelId="{AA2288A4-27B6-4953-A1E7-A1244928CF91}" type="parTrans" cxnId="{5DBE5D20-F886-4DD9-96FA-C37E6AD97305}">
      <dgm:prSet/>
      <dgm:spPr/>
      <dgm:t>
        <a:bodyPr/>
        <a:lstStyle/>
        <a:p>
          <a:endParaRPr lang="en-US"/>
        </a:p>
      </dgm:t>
    </dgm:pt>
    <dgm:pt modelId="{42FE567F-EF9B-48C8-959E-131825DE1BE5}" type="sibTrans" cxnId="{5DBE5D20-F886-4DD9-96FA-C37E6AD97305}">
      <dgm:prSet/>
      <dgm:spPr/>
      <dgm:t>
        <a:bodyPr/>
        <a:lstStyle/>
        <a:p>
          <a:endParaRPr lang="en-US"/>
        </a:p>
      </dgm:t>
    </dgm:pt>
    <dgm:pt modelId="{2209E48D-DDC3-4B69-A758-FF06C948BC30}" type="pres">
      <dgm:prSet presAssocID="{3290DBB7-B638-41FF-B752-D833E5C669CD}" presName="cycle" presStyleCnt="0">
        <dgm:presLayoutVars>
          <dgm:dir/>
          <dgm:resizeHandles val="exact"/>
        </dgm:presLayoutVars>
      </dgm:prSet>
      <dgm:spPr/>
      <dgm:t>
        <a:bodyPr/>
        <a:lstStyle/>
        <a:p>
          <a:endParaRPr lang="en-US"/>
        </a:p>
      </dgm:t>
    </dgm:pt>
    <dgm:pt modelId="{E2093199-FFA1-4B26-A104-8585073B95FD}" type="pres">
      <dgm:prSet presAssocID="{01DACB47-1F77-45BB-845A-7BC2D8FBB5A3}" presName="node" presStyleLbl="node1" presStyleIdx="0" presStyleCnt="3" custScaleY="133870" custRadScaleRad="99862" custRadScaleInc="-16313">
        <dgm:presLayoutVars>
          <dgm:bulletEnabled val="1"/>
        </dgm:presLayoutVars>
      </dgm:prSet>
      <dgm:spPr/>
      <dgm:t>
        <a:bodyPr/>
        <a:lstStyle/>
        <a:p>
          <a:endParaRPr lang="en-US"/>
        </a:p>
      </dgm:t>
    </dgm:pt>
    <dgm:pt modelId="{4654F97E-D8F9-4F5C-8B67-C326BFD9005C}" type="pres">
      <dgm:prSet presAssocID="{34C980BF-8A80-4DFB-A48B-9D86E7FC6682}" presName="sibTrans" presStyleLbl="sibTrans2D1" presStyleIdx="0" presStyleCnt="3"/>
      <dgm:spPr/>
      <dgm:t>
        <a:bodyPr/>
        <a:lstStyle/>
        <a:p>
          <a:endParaRPr lang="en-US"/>
        </a:p>
      </dgm:t>
    </dgm:pt>
    <dgm:pt modelId="{2F1DAD1E-7858-4FFA-A12B-4C2831FC9E4B}" type="pres">
      <dgm:prSet presAssocID="{34C980BF-8A80-4DFB-A48B-9D86E7FC6682}" presName="connectorText" presStyleLbl="sibTrans2D1" presStyleIdx="0" presStyleCnt="3"/>
      <dgm:spPr/>
      <dgm:t>
        <a:bodyPr/>
        <a:lstStyle/>
        <a:p>
          <a:endParaRPr lang="en-US"/>
        </a:p>
      </dgm:t>
    </dgm:pt>
    <dgm:pt modelId="{C2C50271-C2CD-4196-8CCB-755C8B1003D8}" type="pres">
      <dgm:prSet presAssocID="{8F2AD262-53C1-4429-A626-C63E3103BA29}" presName="node" presStyleLbl="node1" presStyleIdx="1" presStyleCnt="3" custAng="21035193" custScaleX="139768">
        <dgm:presLayoutVars>
          <dgm:bulletEnabled val="1"/>
        </dgm:presLayoutVars>
      </dgm:prSet>
      <dgm:spPr/>
      <dgm:t>
        <a:bodyPr/>
        <a:lstStyle/>
        <a:p>
          <a:endParaRPr lang="en-US"/>
        </a:p>
      </dgm:t>
    </dgm:pt>
    <dgm:pt modelId="{AD684EDF-6D2F-4463-BA04-55DB77E7E7BB}" type="pres">
      <dgm:prSet presAssocID="{FB7C6F91-E328-4980-85A2-BEB01E3F9DEA}" presName="sibTrans" presStyleLbl="sibTrans2D1" presStyleIdx="1" presStyleCnt="3"/>
      <dgm:spPr/>
      <dgm:t>
        <a:bodyPr/>
        <a:lstStyle/>
        <a:p>
          <a:endParaRPr lang="en-US"/>
        </a:p>
      </dgm:t>
    </dgm:pt>
    <dgm:pt modelId="{F7FF19EC-6E63-4BC4-BFFF-015C82135540}" type="pres">
      <dgm:prSet presAssocID="{FB7C6F91-E328-4980-85A2-BEB01E3F9DEA}" presName="connectorText" presStyleLbl="sibTrans2D1" presStyleIdx="1" presStyleCnt="3"/>
      <dgm:spPr/>
      <dgm:t>
        <a:bodyPr/>
        <a:lstStyle/>
        <a:p>
          <a:endParaRPr lang="en-US"/>
        </a:p>
      </dgm:t>
    </dgm:pt>
    <dgm:pt modelId="{989907BE-8C67-44E8-8234-A049B98CF9E6}" type="pres">
      <dgm:prSet presAssocID="{43A5B906-A604-48AC-AC1E-6D24AE9250EC}" presName="node" presStyleLbl="node1" presStyleIdx="2" presStyleCnt="3" custAng="752149" custScaleX="145635">
        <dgm:presLayoutVars>
          <dgm:bulletEnabled val="1"/>
        </dgm:presLayoutVars>
      </dgm:prSet>
      <dgm:spPr/>
      <dgm:t>
        <a:bodyPr/>
        <a:lstStyle/>
        <a:p>
          <a:endParaRPr lang="en-US"/>
        </a:p>
      </dgm:t>
    </dgm:pt>
    <dgm:pt modelId="{F58D3FA7-E04C-4712-B69C-A5BDFF76E36B}" type="pres">
      <dgm:prSet presAssocID="{42FE567F-EF9B-48C8-959E-131825DE1BE5}" presName="sibTrans" presStyleLbl="sibTrans2D1" presStyleIdx="2" presStyleCnt="3"/>
      <dgm:spPr/>
      <dgm:t>
        <a:bodyPr/>
        <a:lstStyle/>
        <a:p>
          <a:endParaRPr lang="en-US"/>
        </a:p>
      </dgm:t>
    </dgm:pt>
    <dgm:pt modelId="{FA492229-C949-4584-B91C-565BEEA53BC7}" type="pres">
      <dgm:prSet presAssocID="{42FE567F-EF9B-48C8-959E-131825DE1BE5}" presName="connectorText" presStyleLbl="sibTrans2D1" presStyleIdx="2" presStyleCnt="3"/>
      <dgm:spPr/>
      <dgm:t>
        <a:bodyPr/>
        <a:lstStyle/>
        <a:p>
          <a:endParaRPr lang="en-US"/>
        </a:p>
      </dgm:t>
    </dgm:pt>
  </dgm:ptLst>
  <dgm:cxnLst>
    <dgm:cxn modelId="{FB161195-191D-4511-8A66-49261BB65BC7}" type="presOf" srcId="{FB7C6F91-E328-4980-85A2-BEB01E3F9DEA}" destId="{AD684EDF-6D2F-4463-BA04-55DB77E7E7BB}" srcOrd="0" destOrd="0" presId="urn:microsoft.com/office/officeart/2005/8/layout/cycle2"/>
    <dgm:cxn modelId="{D6B5198F-14D2-4AA5-8D53-2EBFAD3CB748}" type="presOf" srcId="{34C980BF-8A80-4DFB-A48B-9D86E7FC6682}" destId="{2F1DAD1E-7858-4FFA-A12B-4C2831FC9E4B}" srcOrd="1" destOrd="0" presId="urn:microsoft.com/office/officeart/2005/8/layout/cycle2"/>
    <dgm:cxn modelId="{FC2A3C81-16BF-434B-8747-AD9E5C736CFE}" type="presOf" srcId="{43A5B906-A604-48AC-AC1E-6D24AE9250EC}" destId="{989907BE-8C67-44E8-8234-A049B98CF9E6}" srcOrd="0" destOrd="0" presId="urn:microsoft.com/office/officeart/2005/8/layout/cycle2"/>
    <dgm:cxn modelId="{AD2FC35D-4AF1-4929-AF46-91765D654280}" type="presOf" srcId="{34C980BF-8A80-4DFB-A48B-9D86E7FC6682}" destId="{4654F97E-D8F9-4F5C-8B67-C326BFD9005C}" srcOrd="0" destOrd="0" presId="urn:microsoft.com/office/officeart/2005/8/layout/cycle2"/>
    <dgm:cxn modelId="{EFF78453-74B8-477B-8D0D-F3A32CBECC4F}" type="presOf" srcId="{01DACB47-1F77-45BB-845A-7BC2D8FBB5A3}" destId="{E2093199-FFA1-4B26-A104-8585073B95FD}" srcOrd="0" destOrd="0" presId="urn:microsoft.com/office/officeart/2005/8/layout/cycle2"/>
    <dgm:cxn modelId="{8BB64412-A57D-4F57-BE4C-E0CC0491E4C4}" type="presOf" srcId="{FB7C6F91-E328-4980-85A2-BEB01E3F9DEA}" destId="{F7FF19EC-6E63-4BC4-BFFF-015C82135540}" srcOrd="1" destOrd="0" presId="urn:microsoft.com/office/officeart/2005/8/layout/cycle2"/>
    <dgm:cxn modelId="{BF5F43DF-975D-4AE4-8987-008757312910}" srcId="{3290DBB7-B638-41FF-B752-D833E5C669CD}" destId="{8F2AD262-53C1-4429-A626-C63E3103BA29}" srcOrd="1" destOrd="0" parTransId="{1BE45C8A-4C14-4F81-B922-1BB8072BBD17}" sibTransId="{FB7C6F91-E328-4980-85A2-BEB01E3F9DEA}"/>
    <dgm:cxn modelId="{34E319B9-79EB-4E25-ADC8-9401703B2542}" srcId="{3290DBB7-B638-41FF-B752-D833E5C669CD}" destId="{01DACB47-1F77-45BB-845A-7BC2D8FBB5A3}" srcOrd="0" destOrd="0" parTransId="{2318E3E7-29B4-4928-A7C4-F4E24DF77ADD}" sibTransId="{34C980BF-8A80-4DFB-A48B-9D86E7FC6682}"/>
    <dgm:cxn modelId="{21175E55-8406-4515-BF5A-815E6D5FFCE6}" type="presOf" srcId="{42FE567F-EF9B-48C8-959E-131825DE1BE5}" destId="{FA492229-C949-4584-B91C-565BEEA53BC7}" srcOrd="1" destOrd="0" presId="urn:microsoft.com/office/officeart/2005/8/layout/cycle2"/>
    <dgm:cxn modelId="{5DBE5D20-F886-4DD9-96FA-C37E6AD97305}" srcId="{3290DBB7-B638-41FF-B752-D833E5C669CD}" destId="{43A5B906-A604-48AC-AC1E-6D24AE9250EC}" srcOrd="2" destOrd="0" parTransId="{AA2288A4-27B6-4953-A1E7-A1244928CF91}" sibTransId="{42FE567F-EF9B-48C8-959E-131825DE1BE5}"/>
    <dgm:cxn modelId="{EAAD94B3-0289-47F2-8FD0-22535AF29A8B}" type="presOf" srcId="{42FE567F-EF9B-48C8-959E-131825DE1BE5}" destId="{F58D3FA7-E04C-4712-B69C-A5BDFF76E36B}" srcOrd="0" destOrd="0" presId="urn:microsoft.com/office/officeart/2005/8/layout/cycle2"/>
    <dgm:cxn modelId="{CF2E79A4-024B-478A-B713-26FC4393510E}" type="presOf" srcId="{3290DBB7-B638-41FF-B752-D833E5C669CD}" destId="{2209E48D-DDC3-4B69-A758-FF06C948BC30}" srcOrd="0" destOrd="0" presId="urn:microsoft.com/office/officeart/2005/8/layout/cycle2"/>
    <dgm:cxn modelId="{92038603-32B9-4B81-970C-B344474EAABF}" type="presOf" srcId="{8F2AD262-53C1-4429-A626-C63E3103BA29}" destId="{C2C50271-C2CD-4196-8CCB-755C8B1003D8}" srcOrd="0" destOrd="0" presId="urn:microsoft.com/office/officeart/2005/8/layout/cycle2"/>
    <dgm:cxn modelId="{078F634C-1DA7-4F72-B3C0-8C6BAA39E36B}" type="presParOf" srcId="{2209E48D-DDC3-4B69-A758-FF06C948BC30}" destId="{E2093199-FFA1-4B26-A104-8585073B95FD}" srcOrd="0" destOrd="0" presId="urn:microsoft.com/office/officeart/2005/8/layout/cycle2"/>
    <dgm:cxn modelId="{81D8780A-C365-4AA5-BD7E-890C481786BF}" type="presParOf" srcId="{2209E48D-DDC3-4B69-A758-FF06C948BC30}" destId="{4654F97E-D8F9-4F5C-8B67-C326BFD9005C}" srcOrd="1" destOrd="0" presId="urn:microsoft.com/office/officeart/2005/8/layout/cycle2"/>
    <dgm:cxn modelId="{F587F43A-6716-4E77-A334-5F976616C5C0}" type="presParOf" srcId="{4654F97E-D8F9-4F5C-8B67-C326BFD9005C}" destId="{2F1DAD1E-7858-4FFA-A12B-4C2831FC9E4B}" srcOrd="0" destOrd="0" presId="urn:microsoft.com/office/officeart/2005/8/layout/cycle2"/>
    <dgm:cxn modelId="{6C74DF90-80B0-4782-8186-DB5702342DD2}" type="presParOf" srcId="{2209E48D-DDC3-4B69-A758-FF06C948BC30}" destId="{C2C50271-C2CD-4196-8CCB-755C8B1003D8}" srcOrd="2" destOrd="0" presId="urn:microsoft.com/office/officeart/2005/8/layout/cycle2"/>
    <dgm:cxn modelId="{B9144E37-C65A-4882-B0F9-22C891CF679E}" type="presParOf" srcId="{2209E48D-DDC3-4B69-A758-FF06C948BC30}" destId="{AD684EDF-6D2F-4463-BA04-55DB77E7E7BB}" srcOrd="3" destOrd="0" presId="urn:microsoft.com/office/officeart/2005/8/layout/cycle2"/>
    <dgm:cxn modelId="{C53EE0A5-9A81-4B6C-9721-3613E063661D}" type="presParOf" srcId="{AD684EDF-6D2F-4463-BA04-55DB77E7E7BB}" destId="{F7FF19EC-6E63-4BC4-BFFF-015C82135540}" srcOrd="0" destOrd="0" presId="urn:microsoft.com/office/officeart/2005/8/layout/cycle2"/>
    <dgm:cxn modelId="{9D33ADB7-7987-49C2-9B5F-A80BC04DAAC2}" type="presParOf" srcId="{2209E48D-DDC3-4B69-A758-FF06C948BC30}" destId="{989907BE-8C67-44E8-8234-A049B98CF9E6}" srcOrd="4" destOrd="0" presId="urn:microsoft.com/office/officeart/2005/8/layout/cycle2"/>
    <dgm:cxn modelId="{5F81F931-4413-45D1-932A-40EB921EDD66}" type="presParOf" srcId="{2209E48D-DDC3-4B69-A758-FF06C948BC30}" destId="{F58D3FA7-E04C-4712-B69C-A5BDFF76E36B}" srcOrd="5" destOrd="0" presId="urn:microsoft.com/office/officeart/2005/8/layout/cycle2"/>
    <dgm:cxn modelId="{88EE3AB3-47A8-46BB-8222-A8E9F3111EB5}" type="presParOf" srcId="{F58D3FA7-E04C-4712-B69C-A5BDFF76E36B}" destId="{FA492229-C949-4584-B91C-565BEEA53BC7}"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7.xml><?xml version="1.0" encoding="utf-8"?>
<dgm:dataModel xmlns:dgm="http://schemas.openxmlformats.org/drawingml/2006/diagram" xmlns:a="http://schemas.openxmlformats.org/drawingml/2006/main">
  <dgm:ptLst>
    <dgm:pt modelId="{102F19A8-09FF-4E81-A007-F5AF3246088D}" type="doc">
      <dgm:prSet loTypeId="urn:microsoft.com/office/officeart/2005/8/layout/hProcess9" loCatId="process" qsTypeId="urn:microsoft.com/office/officeart/2005/8/quickstyle/simple1" qsCatId="simple" csTypeId="urn:microsoft.com/office/officeart/2005/8/colors/accent1_2" csCatId="accent1"/>
      <dgm:spPr/>
      <dgm:t>
        <a:bodyPr/>
        <a:lstStyle/>
        <a:p>
          <a:endParaRPr lang="en-US"/>
        </a:p>
      </dgm:t>
    </dgm:pt>
    <dgm:pt modelId="{29C825F9-E35A-460E-855E-EE49ABFF4BD8}">
      <dgm:prSet/>
      <dgm:spPr/>
      <dgm:t>
        <a:bodyPr/>
        <a:lstStyle/>
        <a:p>
          <a:pPr rtl="1"/>
          <a:r>
            <a:rPr lang="fa-IR" smtClean="0"/>
            <a:t>افزايش خونريزي و درد هنگام قاعدگي</a:t>
          </a:r>
          <a:endParaRPr lang="fa-IR"/>
        </a:p>
      </dgm:t>
    </dgm:pt>
    <dgm:pt modelId="{95951BA6-0F6E-46A5-AF85-7CDF29A39F79}" type="parTrans" cxnId="{B1245A7F-0AA4-4390-A296-D428535FCC6B}">
      <dgm:prSet/>
      <dgm:spPr/>
      <dgm:t>
        <a:bodyPr/>
        <a:lstStyle/>
        <a:p>
          <a:endParaRPr lang="en-US"/>
        </a:p>
      </dgm:t>
    </dgm:pt>
    <dgm:pt modelId="{D9331BA5-CF26-4184-89CA-FECB9F269FDD}" type="sibTrans" cxnId="{B1245A7F-0AA4-4390-A296-D428535FCC6B}">
      <dgm:prSet/>
      <dgm:spPr/>
      <dgm:t>
        <a:bodyPr/>
        <a:lstStyle/>
        <a:p>
          <a:endParaRPr lang="en-US"/>
        </a:p>
      </dgm:t>
    </dgm:pt>
    <dgm:pt modelId="{DB774143-464F-46FA-895E-7F28ED4B102C}">
      <dgm:prSet/>
      <dgm:spPr/>
      <dgm:t>
        <a:bodyPr/>
        <a:lstStyle/>
        <a:p>
          <a:pPr rtl="1"/>
          <a:r>
            <a:rPr lang="fa-IR" smtClean="0"/>
            <a:t>خونريزي نامنظم و لكه بيني بين قاعدگي ها</a:t>
          </a:r>
          <a:endParaRPr lang="fa-IR"/>
        </a:p>
      </dgm:t>
    </dgm:pt>
    <dgm:pt modelId="{B8FB35AC-8E1F-4680-AF3D-39C9728F8FFE}" type="parTrans" cxnId="{9FE95E1B-5AC5-4370-9CE3-5152D3E51C2B}">
      <dgm:prSet/>
      <dgm:spPr/>
      <dgm:t>
        <a:bodyPr/>
        <a:lstStyle/>
        <a:p>
          <a:endParaRPr lang="en-US"/>
        </a:p>
      </dgm:t>
    </dgm:pt>
    <dgm:pt modelId="{A1B2B60B-72F5-4E7E-AFD4-E771A8A5248F}" type="sibTrans" cxnId="{9FE95E1B-5AC5-4370-9CE3-5152D3E51C2B}">
      <dgm:prSet/>
      <dgm:spPr/>
      <dgm:t>
        <a:bodyPr/>
        <a:lstStyle/>
        <a:p>
          <a:endParaRPr lang="en-US"/>
        </a:p>
      </dgm:t>
    </dgm:pt>
    <dgm:pt modelId="{26612BC3-0C7D-450D-A51D-44295044AD30}">
      <dgm:prSet/>
      <dgm:spPr/>
      <dgm:t>
        <a:bodyPr/>
        <a:lstStyle/>
        <a:p>
          <a:pPr rtl="1"/>
          <a:r>
            <a:rPr lang="fa-IR" smtClean="0"/>
            <a:t>افزايش ترشحات واژينال</a:t>
          </a:r>
          <a:endParaRPr lang="fa-IR"/>
        </a:p>
      </dgm:t>
    </dgm:pt>
    <dgm:pt modelId="{6F7F3DBF-BCFB-4ED1-96FB-B0A3C5761F70}" type="parTrans" cxnId="{D6417CC3-E506-423A-A7FD-D4CEB1852651}">
      <dgm:prSet/>
      <dgm:spPr/>
      <dgm:t>
        <a:bodyPr/>
        <a:lstStyle/>
        <a:p>
          <a:endParaRPr lang="en-US"/>
        </a:p>
      </dgm:t>
    </dgm:pt>
    <dgm:pt modelId="{F0A64E7B-D59E-4F70-B15A-EDE00C1996D7}" type="sibTrans" cxnId="{D6417CC3-E506-423A-A7FD-D4CEB1852651}">
      <dgm:prSet/>
      <dgm:spPr/>
      <dgm:t>
        <a:bodyPr/>
        <a:lstStyle/>
        <a:p>
          <a:endParaRPr lang="en-US"/>
        </a:p>
      </dgm:t>
    </dgm:pt>
    <dgm:pt modelId="{93F9DDB3-860A-42E7-87E3-216FA10552DF}">
      <dgm:prSet/>
      <dgm:spPr/>
      <dgm:t>
        <a:bodyPr/>
        <a:lstStyle/>
        <a:p>
          <a:pPr rtl="1"/>
          <a:r>
            <a:rPr lang="fa-IR" smtClean="0"/>
            <a:t>کرامپ شکمی</a:t>
          </a:r>
          <a:endParaRPr lang="fa-IR"/>
        </a:p>
      </dgm:t>
    </dgm:pt>
    <dgm:pt modelId="{A2B74DAF-B3BA-4BE8-AC22-718371E62CB7}" type="parTrans" cxnId="{2B339283-C912-47E5-886F-64EBA9DCB869}">
      <dgm:prSet/>
      <dgm:spPr/>
      <dgm:t>
        <a:bodyPr/>
        <a:lstStyle/>
        <a:p>
          <a:endParaRPr lang="en-US"/>
        </a:p>
      </dgm:t>
    </dgm:pt>
    <dgm:pt modelId="{1BA760B6-81F1-4253-AA05-06114F4199F5}" type="sibTrans" cxnId="{2B339283-C912-47E5-886F-64EBA9DCB869}">
      <dgm:prSet/>
      <dgm:spPr/>
      <dgm:t>
        <a:bodyPr/>
        <a:lstStyle/>
        <a:p>
          <a:endParaRPr lang="en-US"/>
        </a:p>
      </dgm:t>
    </dgm:pt>
    <dgm:pt modelId="{7CA25301-248F-4C5B-B30C-C0CC86E42B74}" type="pres">
      <dgm:prSet presAssocID="{102F19A8-09FF-4E81-A007-F5AF3246088D}" presName="CompostProcess" presStyleCnt="0">
        <dgm:presLayoutVars>
          <dgm:dir/>
          <dgm:resizeHandles val="exact"/>
        </dgm:presLayoutVars>
      </dgm:prSet>
      <dgm:spPr/>
      <dgm:t>
        <a:bodyPr/>
        <a:lstStyle/>
        <a:p>
          <a:endParaRPr lang="en-US"/>
        </a:p>
      </dgm:t>
    </dgm:pt>
    <dgm:pt modelId="{7D4AA0DC-24A7-4E72-9325-02429B917504}" type="pres">
      <dgm:prSet presAssocID="{102F19A8-09FF-4E81-A007-F5AF3246088D}" presName="arrow" presStyleLbl="bgShp" presStyleIdx="0" presStyleCnt="1"/>
      <dgm:spPr/>
    </dgm:pt>
    <dgm:pt modelId="{0F9029B7-1DFA-4EE3-B022-1FE62F3F8560}" type="pres">
      <dgm:prSet presAssocID="{102F19A8-09FF-4E81-A007-F5AF3246088D}" presName="linearProcess" presStyleCnt="0"/>
      <dgm:spPr/>
    </dgm:pt>
    <dgm:pt modelId="{323D9344-6787-458E-9A05-8B263593E619}" type="pres">
      <dgm:prSet presAssocID="{29C825F9-E35A-460E-855E-EE49ABFF4BD8}" presName="textNode" presStyleLbl="node1" presStyleIdx="0" presStyleCnt="4">
        <dgm:presLayoutVars>
          <dgm:bulletEnabled val="1"/>
        </dgm:presLayoutVars>
      </dgm:prSet>
      <dgm:spPr/>
      <dgm:t>
        <a:bodyPr/>
        <a:lstStyle/>
        <a:p>
          <a:endParaRPr lang="en-US"/>
        </a:p>
      </dgm:t>
    </dgm:pt>
    <dgm:pt modelId="{DDEBF42F-1F43-4D79-9BEB-849F057C6DC0}" type="pres">
      <dgm:prSet presAssocID="{D9331BA5-CF26-4184-89CA-FECB9F269FDD}" presName="sibTrans" presStyleCnt="0"/>
      <dgm:spPr/>
    </dgm:pt>
    <dgm:pt modelId="{C00C929F-6ACD-4F83-852C-189470081354}" type="pres">
      <dgm:prSet presAssocID="{DB774143-464F-46FA-895E-7F28ED4B102C}" presName="textNode" presStyleLbl="node1" presStyleIdx="1" presStyleCnt="4">
        <dgm:presLayoutVars>
          <dgm:bulletEnabled val="1"/>
        </dgm:presLayoutVars>
      </dgm:prSet>
      <dgm:spPr/>
      <dgm:t>
        <a:bodyPr/>
        <a:lstStyle/>
        <a:p>
          <a:endParaRPr lang="en-US"/>
        </a:p>
      </dgm:t>
    </dgm:pt>
    <dgm:pt modelId="{EEC819F1-1959-4FD2-A785-E7FB5E83BD1C}" type="pres">
      <dgm:prSet presAssocID="{A1B2B60B-72F5-4E7E-AFD4-E771A8A5248F}" presName="sibTrans" presStyleCnt="0"/>
      <dgm:spPr/>
    </dgm:pt>
    <dgm:pt modelId="{9D4F37B4-D1A6-4C1D-8A1E-BC3F481543C6}" type="pres">
      <dgm:prSet presAssocID="{26612BC3-0C7D-450D-A51D-44295044AD30}" presName="textNode" presStyleLbl="node1" presStyleIdx="2" presStyleCnt="4">
        <dgm:presLayoutVars>
          <dgm:bulletEnabled val="1"/>
        </dgm:presLayoutVars>
      </dgm:prSet>
      <dgm:spPr/>
      <dgm:t>
        <a:bodyPr/>
        <a:lstStyle/>
        <a:p>
          <a:endParaRPr lang="en-US"/>
        </a:p>
      </dgm:t>
    </dgm:pt>
    <dgm:pt modelId="{8BCB525F-919E-441B-943B-D1ED49721537}" type="pres">
      <dgm:prSet presAssocID="{F0A64E7B-D59E-4F70-B15A-EDE00C1996D7}" presName="sibTrans" presStyleCnt="0"/>
      <dgm:spPr/>
    </dgm:pt>
    <dgm:pt modelId="{145C15A7-F4DC-46D2-8D0D-AF065AADA2A3}" type="pres">
      <dgm:prSet presAssocID="{93F9DDB3-860A-42E7-87E3-216FA10552DF}" presName="textNode" presStyleLbl="node1" presStyleIdx="3" presStyleCnt="4">
        <dgm:presLayoutVars>
          <dgm:bulletEnabled val="1"/>
        </dgm:presLayoutVars>
      </dgm:prSet>
      <dgm:spPr/>
      <dgm:t>
        <a:bodyPr/>
        <a:lstStyle/>
        <a:p>
          <a:endParaRPr lang="en-US"/>
        </a:p>
      </dgm:t>
    </dgm:pt>
  </dgm:ptLst>
  <dgm:cxnLst>
    <dgm:cxn modelId="{9FE95E1B-5AC5-4370-9CE3-5152D3E51C2B}" srcId="{102F19A8-09FF-4E81-A007-F5AF3246088D}" destId="{DB774143-464F-46FA-895E-7F28ED4B102C}" srcOrd="1" destOrd="0" parTransId="{B8FB35AC-8E1F-4680-AF3D-39C9728F8FFE}" sibTransId="{A1B2B60B-72F5-4E7E-AFD4-E771A8A5248F}"/>
    <dgm:cxn modelId="{51759371-78E7-477B-B10F-F1601821F673}" type="presOf" srcId="{26612BC3-0C7D-450D-A51D-44295044AD30}" destId="{9D4F37B4-D1A6-4C1D-8A1E-BC3F481543C6}" srcOrd="0" destOrd="0" presId="urn:microsoft.com/office/officeart/2005/8/layout/hProcess9"/>
    <dgm:cxn modelId="{CF1E78D8-C594-41B2-B1CB-9B0A6024CD15}" type="presOf" srcId="{DB774143-464F-46FA-895E-7F28ED4B102C}" destId="{C00C929F-6ACD-4F83-852C-189470081354}" srcOrd="0" destOrd="0" presId="urn:microsoft.com/office/officeart/2005/8/layout/hProcess9"/>
    <dgm:cxn modelId="{271E9EAC-9920-404B-87B2-93809D7CEADD}" type="presOf" srcId="{29C825F9-E35A-460E-855E-EE49ABFF4BD8}" destId="{323D9344-6787-458E-9A05-8B263593E619}" srcOrd="0" destOrd="0" presId="urn:microsoft.com/office/officeart/2005/8/layout/hProcess9"/>
    <dgm:cxn modelId="{48F530D3-C7A1-4F69-83A3-925C7A0BE2E0}" type="presOf" srcId="{102F19A8-09FF-4E81-A007-F5AF3246088D}" destId="{7CA25301-248F-4C5B-B30C-C0CC86E42B74}" srcOrd="0" destOrd="0" presId="urn:microsoft.com/office/officeart/2005/8/layout/hProcess9"/>
    <dgm:cxn modelId="{E63CEBB1-1CD2-40BA-85A8-17C746017088}" type="presOf" srcId="{93F9DDB3-860A-42E7-87E3-216FA10552DF}" destId="{145C15A7-F4DC-46D2-8D0D-AF065AADA2A3}" srcOrd="0" destOrd="0" presId="urn:microsoft.com/office/officeart/2005/8/layout/hProcess9"/>
    <dgm:cxn modelId="{B1245A7F-0AA4-4390-A296-D428535FCC6B}" srcId="{102F19A8-09FF-4E81-A007-F5AF3246088D}" destId="{29C825F9-E35A-460E-855E-EE49ABFF4BD8}" srcOrd="0" destOrd="0" parTransId="{95951BA6-0F6E-46A5-AF85-7CDF29A39F79}" sibTransId="{D9331BA5-CF26-4184-89CA-FECB9F269FDD}"/>
    <dgm:cxn modelId="{D6417CC3-E506-423A-A7FD-D4CEB1852651}" srcId="{102F19A8-09FF-4E81-A007-F5AF3246088D}" destId="{26612BC3-0C7D-450D-A51D-44295044AD30}" srcOrd="2" destOrd="0" parTransId="{6F7F3DBF-BCFB-4ED1-96FB-B0A3C5761F70}" sibTransId="{F0A64E7B-D59E-4F70-B15A-EDE00C1996D7}"/>
    <dgm:cxn modelId="{2B339283-C912-47E5-886F-64EBA9DCB869}" srcId="{102F19A8-09FF-4E81-A007-F5AF3246088D}" destId="{93F9DDB3-860A-42E7-87E3-216FA10552DF}" srcOrd="3" destOrd="0" parTransId="{A2B74DAF-B3BA-4BE8-AC22-718371E62CB7}" sibTransId="{1BA760B6-81F1-4253-AA05-06114F4199F5}"/>
    <dgm:cxn modelId="{486C5460-4055-4657-AA41-3A4F5606CDB3}" type="presParOf" srcId="{7CA25301-248F-4C5B-B30C-C0CC86E42B74}" destId="{7D4AA0DC-24A7-4E72-9325-02429B917504}" srcOrd="0" destOrd="0" presId="urn:microsoft.com/office/officeart/2005/8/layout/hProcess9"/>
    <dgm:cxn modelId="{EDDE035D-42F1-4919-AF39-928A7165F381}" type="presParOf" srcId="{7CA25301-248F-4C5B-B30C-C0CC86E42B74}" destId="{0F9029B7-1DFA-4EE3-B022-1FE62F3F8560}" srcOrd="1" destOrd="0" presId="urn:microsoft.com/office/officeart/2005/8/layout/hProcess9"/>
    <dgm:cxn modelId="{D9CEA97D-9E2A-4874-BBB9-A6C7DF8D5C14}" type="presParOf" srcId="{0F9029B7-1DFA-4EE3-B022-1FE62F3F8560}" destId="{323D9344-6787-458E-9A05-8B263593E619}" srcOrd="0" destOrd="0" presId="urn:microsoft.com/office/officeart/2005/8/layout/hProcess9"/>
    <dgm:cxn modelId="{495DFBE7-F265-4C48-AFAE-4298A58ACA83}" type="presParOf" srcId="{0F9029B7-1DFA-4EE3-B022-1FE62F3F8560}" destId="{DDEBF42F-1F43-4D79-9BEB-849F057C6DC0}" srcOrd="1" destOrd="0" presId="urn:microsoft.com/office/officeart/2005/8/layout/hProcess9"/>
    <dgm:cxn modelId="{B38D9E91-82E7-416F-B31E-229178F940E3}" type="presParOf" srcId="{0F9029B7-1DFA-4EE3-B022-1FE62F3F8560}" destId="{C00C929F-6ACD-4F83-852C-189470081354}" srcOrd="2" destOrd="0" presId="urn:microsoft.com/office/officeart/2005/8/layout/hProcess9"/>
    <dgm:cxn modelId="{B089DB2E-0303-4728-8DC7-DFA0E86ACE1A}" type="presParOf" srcId="{0F9029B7-1DFA-4EE3-B022-1FE62F3F8560}" destId="{EEC819F1-1959-4FD2-A785-E7FB5E83BD1C}" srcOrd="3" destOrd="0" presId="urn:microsoft.com/office/officeart/2005/8/layout/hProcess9"/>
    <dgm:cxn modelId="{19F25CFC-9334-4364-8E7C-2215E7ACFD28}" type="presParOf" srcId="{0F9029B7-1DFA-4EE3-B022-1FE62F3F8560}" destId="{9D4F37B4-D1A6-4C1D-8A1E-BC3F481543C6}" srcOrd="4" destOrd="0" presId="urn:microsoft.com/office/officeart/2005/8/layout/hProcess9"/>
    <dgm:cxn modelId="{5679F20B-250F-417E-8A76-C36C87B71B44}" type="presParOf" srcId="{0F9029B7-1DFA-4EE3-B022-1FE62F3F8560}" destId="{8BCB525F-919E-441B-943B-D1ED49721537}" srcOrd="5" destOrd="0" presId="urn:microsoft.com/office/officeart/2005/8/layout/hProcess9"/>
    <dgm:cxn modelId="{86CC6BD1-C208-46F9-A0E5-E6E620F082C2}" type="presParOf" srcId="{0F9029B7-1DFA-4EE3-B022-1FE62F3F8560}" destId="{145C15A7-F4DC-46D2-8D0D-AF065AADA2A3}"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8.xml><?xml version="1.0" encoding="utf-8"?>
<dgm:dataModel xmlns:dgm="http://schemas.openxmlformats.org/drawingml/2006/diagram" xmlns:a="http://schemas.openxmlformats.org/drawingml/2006/main">
  <dgm:ptLst>
    <dgm:pt modelId="{D88ADE9B-DEF6-4667-BF33-C8C23FB07698}"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45103331-E6B5-4AAD-9126-436F379EA78F}">
      <dgm:prSet/>
      <dgm:spPr/>
      <dgm:t>
        <a:bodyPr/>
        <a:lstStyle/>
        <a:p>
          <a:pPr rtl="1"/>
          <a:r>
            <a:rPr lang="fa-IR" smtClean="0"/>
            <a:t>جنین انسان، موجودی محترم به حساب می آید و حتی اگر از راه نامشروع ایجاد شده باشد دارای حرمت و از حقوق قانونی حیات، مالی... برخوردار است. </a:t>
          </a:r>
          <a:endParaRPr lang="fa-IR"/>
        </a:p>
      </dgm:t>
    </dgm:pt>
    <dgm:pt modelId="{8B8F1BC8-9504-4747-B228-6CB0EEF8AAFF}" type="parTrans" cxnId="{7A8F3D1D-CCB2-4833-A2C9-E82EA20DF874}">
      <dgm:prSet/>
      <dgm:spPr/>
      <dgm:t>
        <a:bodyPr/>
        <a:lstStyle/>
        <a:p>
          <a:endParaRPr lang="en-US"/>
        </a:p>
      </dgm:t>
    </dgm:pt>
    <dgm:pt modelId="{9D92DB81-088B-4553-ABE9-8FF80175AC74}" type="sibTrans" cxnId="{7A8F3D1D-CCB2-4833-A2C9-E82EA20DF874}">
      <dgm:prSet/>
      <dgm:spPr/>
      <dgm:t>
        <a:bodyPr/>
        <a:lstStyle/>
        <a:p>
          <a:endParaRPr lang="en-US"/>
        </a:p>
      </dgm:t>
    </dgm:pt>
    <dgm:pt modelId="{9067CC28-8EF6-4260-B0E0-95B15AACEE15}" type="pres">
      <dgm:prSet presAssocID="{D88ADE9B-DEF6-4667-BF33-C8C23FB07698}" presName="linear" presStyleCnt="0">
        <dgm:presLayoutVars>
          <dgm:animLvl val="lvl"/>
          <dgm:resizeHandles val="exact"/>
        </dgm:presLayoutVars>
      </dgm:prSet>
      <dgm:spPr/>
      <dgm:t>
        <a:bodyPr/>
        <a:lstStyle/>
        <a:p>
          <a:endParaRPr lang="en-US"/>
        </a:p>
      </dgm:t>
    </dgm:pt>
    <dgm:pt modelId="{617016B1-6011-45A6-AB4C-499FAAA4154E}" type="pres">
      <dgm:prSet presAssocID="{45103331-E6B5-4AAD-9126-436F379EA78F}" presName="parentText" presStyleLbl="node1" presStyleIdx="0" presStyleCnt="1">
        <dgm:presLayoutVars>
          <dgm:chMax val="0"/>
          <dgm:bulletEnabled val="1"/>
        </dgm:presLayoutVars>
      </dgm:prSet>
      <dgm:spPr/>
      <dgm:t>
        <a:bodyPr/>
        <a:lstStyle/>
        <a:p>
          <a:endParaRPr lang="en-US"/>
        </a:p>
      </dgm:t>
    </dgm:pt>
  </dgm:ptLst>
  <dgm:cxnLst>
    <dgm:cxn modelId="{7A8F3D1D-CCB2-4833-A2C9-E82EA20DF874}" srcId="{D88ADE9B-DEF6-4667-BF33-C8C23FB07698}" destId="{45103331-E6B5-4AAD-9126-436F379EA78F}" srcOrd="0" destOrd="0" parTransId="{8B8F1BC8-9504-4747-B228-6CB0EEF8AAFF}" sibTransId="{9D92DB81-088B-4553-ABE9-8FF80175AC74}"/>
    <dgm:cxn modelId="{37D03B91-463F-491B-A9EE-B87FB42BE5FD}" type="presOf" srcId="{45103331-E6B5-4AAD-9126-436F379EA78F}" destId="{617016B1-6011-45A6-AB4C-499FAAA4154E}" srcOrd="0" destOrd="0" presId="urn:microsoft.com/office/officeart/2005/8/layout/vList2"/>
    <dgm:cxn modelId="{88B4BE48-53B1-4453-AAB1-2CF8DB0F31CD}" type="presOf" srcId="{D88ADE9B-DEF6-4667-BF33-C8C23FB07698}" destId="{9067CC28-8EF6-4260-B0E0-95B15AACEE15}" srcOrd="0" destOrd="0" presId="urn:microsoft.com/office/officeart/2005/8/layout/vList2"/>
    <dgm:cxn modelId="{EDA32DD7-08D5-4DE7-9E4C-997C6CEF9053}" type="presParOf" srcId="{9067CC28-8EF6-4260-B0E0-95B15AACEE15}" destId="{617016B1-6011-45A6-AB4C-499FAAA4154E}"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9.xml><?xml version="1.0" encoding="utf-8"?>
<dgm:dataModel xmlns:dgm="http://schemas.openxmlformats.org/drawingml/2006/diagram" xmlns:a="http://schemas.openxmlformats.org/drawingml/2006/main">
  <dgm:ptLst>
    <dgm:pt modelId="{D214D6E4-60A4-4026-839D-171DA39C0E35}"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en-US"/>
        </a:p>
      </dgm:t>
    </dgm:pt>
    <dgm:pt modelId="{F9ADF6E0-0327-498C-8E00-CD7CE8E722F8}">
      <dgm:prSet/>
      <dgm:spPr/>
      <dgm:t>
        <a:bodyPr/>
        <a:lstStyle/>
        <a:p>
          <a:pPr rtl="1"/>
          <a:r>
            <a:rPr lang="fa-IR" dirty="0" smtClean="0"/>
            <a:t>از مهم ترین حقوق جنین، حق حیات آن و نیز برخورداری از سلامت جسم است و هرگونه ایجاد جرح و نقص عضو  غیر اخلاقی و غیر شرعی محسوب می گردد. از این رو</a:t>
          </a:r>
          <a:r>
            <a:rPr lang="fa-IR" dirty="0" smtClean="0">
              <a:solidFill>
                <a:schemeClr val="accent6">
                  <a:lumMod val="75000"/>
                </a:schemeClr>
              </a:solidFill>
            </a:rPr>
            <a:t>، سقط به معنی نادیده گرفتن حیات جنین قبل از زایمان است.</a:t>
          </a:r>
          <a:endParaRPr lang="fa-IR" dirty="0">
            <a:solidFill>
              <a:schemeClr val="accent6">
                <a:lumMod val="75000"/>
              </a:schemeClr>
            </a:solidFill>
          </a:endParaRPr>
        </a:p>
      </dgm:t>
    </dgm:pt>
    <dgm:pt modelId="{CA349CFB-CF72-4538-ABB2-47FF6F2DDD91}" type="parTrans" cxnId="{D07AE20E-6DE8-43D3-B221-2081A2445E5E}">
      <dgm:prSet/>
      <dgm:spPr/>
      <dgm:t>
        <a:bodyPr/>
        <a:lstStyle/>
        <a:p>
          <a:endParaRPr lang="en-US"/>
        </a:p>
      </dgm:t>
    </dgm:pt>
    <dgm:pt modelId="{EDDD0443-8E8C-45FD-B6A9-47CEC7DD67F0}" type="sibTrans" cxnId="{D07AE20E-6DE8-43D3-B221-2081A2445E5E}">
      <dgm:prSet/>
      <dgm:spPr/>
      <dgm:t>
        <a:bodyPr/>
        <a:lstStyle/>
        <a:p>
          <a:endParaRPr lang="en-US"/>
        </a:p>
      </dgm:t>
    </dgm:pt>
    <dgm:pt modelId="{A019D481-4016-45E8-ACAA-0C366759753F}" type="pres">
      <dgm:prSet presAssocID="{D214D6E4-60A4-4026-839D-171DA39C0E35}" presName="CompostProcess" presStyleCnt="0">
        <dgm:presLayoutVars>
          <dgm:dir/>
          <dgm:resizeHandles val="exact"/>
        </dgm:presLayoutVars>
      </dgm:prSet>
      <dgm:spPr/>
      <dgm:t>
        <a:bodyPr/>
        <a:lstStyle/>
        <a:p>
          <a:endParaRPr lang="en-US"/>
        </a:p>
      </dgm:t>
    </dgm:pt>
    <dgm:pt modelId="{DB921233-9899-43F6-8D0D-68620E1EBE1A}" type="pres">
      <dgm:prSet presAssocID="{D214D6E4-60A4-4026-839D-171DA39C0E35}" presName="arrow" presStyleLbl="bgShp" presStyleIdx="0" presStyleCnt="1"/>
      <dgm:spPr/>
    </dgm:pt>
    <dgm:pt modelId="{1F2E38ED-9ACA-4BC9-A5C0-C7B9316F8315}" type="pres">
      <dgm:prSet presAssocID="{D214D6E4-60A4-4026-839D-171DA39C0E35}" presName="linearProcess" presStyleCnt="0"/>
      <dgm:spPr/>
    </dgm:pt>
    <dgm:pt modelId="{D54BB4C2-3522-4C31-92CB-58AAD9C4B899}" type="pres">
      <dgm:prSet presAssocID="{F9ADF6E0-0327-498C-8E00-CD7CE8E722F8}" presName="textNode" presStyleLbl="node1" presStyleIdx="0" presStyleCnt="1" custScaleY="104015">
        <dgm:presLayoutVars>
          <dgm:bulletEnabled val="1"/>
        </dgm:presLayoutVars>
      </dgm:prSet>
      <dgm:spPr/>
      <dgm:t>
        <a:bodyPr/>
        <a:lstStyle/>
        <a:p>
          <a:endParaRPr lang="en-US"/>
        </a:p>
      </dgm:t>
    </dgm:pt>
  </dgm:ptLst>
  <dgm:cxnLst>
    <dgm:cxn modelId="{63AA698E-C7BD-452E-9DE7-E8B587CE99E4}" type="presOf" srcId="{D214D6E4-60A4-4026-839D-171DA39C0E35}" destId="{A019D481-4016-45E8-ACAA-0C366759753F}" srcOrd="0" destOrd="0" presId="urn:microsoft.com/office/officeart/2005/8/layout/hProcess9"/>
    <dgm:cxn modelId="{D07AE20E-6DE8-43D3-B221-2081A2445E5E}" srcId="{D214D6E4-60A4-4026-839D-171DA39C0E35}" destId="{F9ADF6E0-0327-498C-8E00-CD7CE8E722F8}" srcOrd="0" destOrd="0" parTransId="{CA349CFB-CF72-4538-ABB2-47FF6F2DDD91}" sibTransId="{EDDD0443-8E8C-45FD-B6A9-47CEC7DD67F0}"/>
    <dgm:cxn modelId="{04584BF6-F875-4B8C-980C-D48A332A8B48}" type="presOf" srcId="{F9ADF6E0-0327-498C-8E00-CD7CE8E722F8}" destId="{D54BB4C2-3522-4C31-92CB-58AAD9C4B899}" srcOrd="0" destOrd="0" presId="urn:microsoft.com/office/officeart/2005/8/layout/hProcess9"/>
    <dgm:cxn modelId="{F7E5AAF8-5A2E-4C39-BB4D-39A42FF3C2B6}" type="presParOf" srcId="{A019D481-4016-45E8-ACAA-0C366759753F}" destId="{DB921233-9899-43F6-8D0D-68620E1EBE1A}" srcOrd="0" destOrd="0" presId="urn:microsoft.com/office/officeart/2005/8/layout/hProcess9"/>
    <dgm:cxn modelId="{129EFEA4-E2A2-4C34-8211-9627D430299F}" type="presParOf" srcId="{A019D481-4016-45E8-ACAA-0C366759753F}" destId="{1F2E38ED-9ACA-4BC9-A5C0-C7B9316F8315}" srcOrd="1" destOrd="0" presId="urn:microsoft.com/office/officeart/2005/8/layout/hProcess9"/>
    <dgm:cxn modelId="{F2454F9C-FF31-4D5A-A8BF-B8412E9FCD83}" type="presParOf" srcId="{1F2E38ED-9ACA-4BC9-A5C0-C7B9316F8315}" destId="{D54BB4C2-3522-4C31-92CB-58AAD9C4B899}" srcOrd="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50080A4-1524-494F-A66C-418DDCBAD5E6}"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D49977B2-DD7C-480D-A7C6-73D0F19C6EE8}">
      <dgm:prSet/>
      <dgm:spPr/>
      <dgm:t>
        <a:bodyPr/>
        <a:lstStyle/>
        <a:p>
          <a:pPr algn="r" rtl="1"/>
          <a:r>
            <a:rPr lang="fa-IR" dirty="0" smtClean="0">
              <a:solidFill>
                <a:schemeClr val="accent2"/>
              </a:solidFill>
            </a:rPr>
            <a:t>ایران با جمعیت ۸۳ </a:t>
          </a:r>
          <a:r>
            <a:rPr lang="ar-SA" dirty="0" smtClean="0">
              <a:solidFill>
                <a:schemeClr val="accent2"/>
              </a:solidFill>
            </a:rPr>
            <a:t> میلیون و </a:t>
          </a:r>
          <a:r>
            <a:rPr lang="fa-IR" dirty="0" smtClean="0">
              <a:solidFill>
                <a:schemeClr val="accent2"/>
              </a:solidFill>
            </a:rPr>
            <a:t>۵۰۰</a:t>
          </a:r>
          <a:r>
            <a:rPr lang="ar-SA" dirty="0" smtClean="0">
              <a:solidFill>
                <a:schemeClr val="accent2"/>
              </a:solidFill>
            </a:rPr>
            <a:t> هزار نفر</a:t>
          </a:r>
          <a:r>
            <a:rPr lang="fa-IR" dirty="0" smtClean="0">
              <a:solidFill>
                <a:schemeClr val="accent2"/>
              </a:solidFill>
            </a:rPr>
            <a:t>، از شاخص توسعه انسانی 0.798 برخوردار بوده و جز کشورهای با رده بالای توسعه قرار گرفته است ( برنامه توسعه سازمان ملل، 2018)</a:t>
          </a:r>
          <a:r>
            <a:rPr lang="en-US" dirty="0" smtClean="0">
              <a:solidFill>
                <a:schemeClr val="accent2"/>
              </a:solidFill>
            </a:rPr>
            <a:t>.</a:t>
          </a:r>
          <a:endParaRPr lang="fa-IR" dirty="0">
            <a:solidFill>
              <a:schemeClr val="accent2"/>
            </a:solidFill>
          </a:endParaRPr>
        </a:p>
      </dgm:t>
    </dgm:pt>
    <dgm:pt modelId="{BEA08EDF-4B55-4E2F-9C87-3B81E1F4CCB8}" type="parTrans" cxnId="{91E58CF8-DA1C-4A46-8014-4FE092291FAE}">
      <dgm:prSet/>
      <dgm:spPr/>
      <dgm:t>
        <a:bodyPr/>
        <a:lstStyle/>
        <a:p>
          <a:endParaRPr lang="en-US"/>
        </a:p>
      </dgm:t>
    </dgm:pt>
    <dgm:pt modelId="{73686164-6749-4FF0-B2A6-28AA1889F89C}" type="sibTrans" cxnId="{91E58CF8-DA1C-4A46-8014-4FE092291FAE}">
      <dgm:prSet/>
      <dgm:spPr/>
      <dgm:t>
        <a:bodyPr/>
        <a:lstStyle/>
        <a:p>
          <a:endParaRPr lang="en-US"/>
        </a:p>
      </dgm:t>
    </dgm:pt>
    <dgm:pt modelId="{9078CBE0-EA5D-4A18-8B76-7424B7592DD4}">
      <dgm:prSet/>
      <dgm:spPr/>
      <dgm:t>
        <a:bodyPr/>
        <a:lstStyle/>
        <a:p>
          <a:pPr algn="r" rtl="1"/>
          <a:r>
            <a:rPr lang="fa-IR" dirty="0" smtClean="0">
              <a:solidFill>
                <a:schemeClr val="accent2"/>
              </a:solidFill>
            </a:rPr>
            <a:t>از جمله شاخص های مهم توسعه انسانی، امید به زندگی است که بر اساس اطلاعات مرکز آمار (1395)، این شاخص حدود هفده سال افزایش یافته و از 58.9 سال (1359) به 75.4 سال (1394) رسیده است.</a:t>
          </a:r>
          <a:endParaRPr lang="fa-IR" dirty="0">
            <a:solidFill>
              <a:schemeClr val="accent2"/>
            </a:solidFill>
          </a:endParaRPr>
        </a:p>
      </dgm:t>
    </dgm:pt>
    <dgm:pt modelId="{2719D363-C7EB-409E-AEC3-C76E4C32E5C2}" type="parTrans" cxnId="{ECA60E53-FF3B-4D33-8AE3-C34CB2A1EC64}">
      <dgm:prSet/>
      <dgm:spPr/>
      <dgm:t>
        <a:bodyPr/>
        <a:lstStyle/>
        <a:p>
          <a:endParaRPr lang="en-US"/>
        </a:p>
      </dgm:t>
    </dgm:pt>
    <dgm:pt modelId="{10AF2090-7EED-43B9-B7FB-9D472C106130}" type="sibTrans" cxnId="{ECA60E53-FF3B-4D33-8AE3-C34CB2A1EC64}">
      <dgm:prSet/>
      <dgm:spPr/>
      <dgm:t>
        <a:bodyPr/>
        <a:lstStyle/>
        <a:p>
          <a:endParaRPr lang="en-US"/>
        </a:p>
      </dgm:t>
    </dgm:pt>
    <dgm:pt modelId="{843C309B-D65F-4D8D-8F97-20E57589A97E}">
      <dgm:prSet/>
      <dgm:spPr/>
      <dgm:t>
        <a:bodyPr/>
        <a:lstStyle/>
        <a:p>
          <a:pPr algn="r" rtl="1"/>
          <a:r>
            <a:rPr lang="fa-IR" dirty="0" smtClean="0">
              <a:solidFill>
                <a:schemeClr val="accent2"/>
              </a:solidFill>
            </a:rPr>
            <a:t>بر اساس آمار سرشماری  نفوس و مسکن، متوسط رشد جمعیت کشور از 3.13 درصد در سال 1345 به 1.24 درصد در سال 1395 کاهش یافته است. بالا</a:t>
          </a:r>
          <a:r>
            <a:rPr lang="ar-SA" dirty="0" smtClean="0">
              <a:solidFill>
                <a:schemeClr val="accent2"/>
              </a:solidFill>
            </a:rPr>
            <a:t>ترین درصد رشد جمعیت طی سال های 1355 تا 1365 بوده که سالانه 3.91 درصد بوده است.. پس از آن دهه، رشد جمعیت روند کاهشی داشته و در سال 1395 به </a:t>
          </a:r>
          <a:r>
            <a:rPr lang="fa-IR" dirty="0" smtClean="0">
              <a:solidFill>
                <a:schemeClr val="accent2"/>
              </a:solidFill>
            </a:rPr>
            <a:t>1.24</a:t>
          </a:r>
          <a:r>
            <a:rPr lang="ar-SA" dirty="0" smtClean="0">
              <a:solidFill>
                <a:schemeClr val="accent2"/>
              </a:solidFill>
            </a:rPr>
            <a:t>رسیده است </a:t>
          </a:r>
          <a:r>
            <a:rPr lang="en-US" dirty="0" smtClean="0"/>
            <a:t>.</a:t>
          </a:r>
          <a:endParaRPr lang="fa-IR" dirty="0"/>
        </a:p>
      </dgm:t>
    </dgm:pt>
    <dgm:pt modelId="{1B64ACEA-C6CC-42D7-B41F-621555E08950}" type="parTrans" cxnId="{EB227C51-85DC-4D98-AB3E-C1E2E6323062}">
      <dgm:prSet/>
      <dgm:spPr/>
      <dgm:t>
        <a:bodyPr/>
        <a:lstStyle/>
        <a:p>
          <a:endParaRPr lang="en-US"/>
        </a:p>
      </dgm:t>
    </dgm:pt>
    <dgm:pt modelId="{F544F73C-A45E-4375-94D0-AB0D01A304EB}" type="sibTrans" cxnId="{EB227C51-85DC-4D98-AB3E-C1E2E6323062}">
      <dgm:prSet/>
      <dgm:spPr/>
      <dgm:t>
        <a:bodyPr/>
        <a:lstStyle/>
        <a:p>
          <a:endParaRPr lang="en-US"/>
        </a:p>
      </dgm:t>
    </dgm:pt>
    <dgm:pt modelId="{A516FE07-226A-43BD-A84E-FDE6F3A8B7A3}" type="pres">
      <dgm:prSet presAssocID="{B50080A4-1524-494F-A66C-418DDCBAD5E6}" presName="Name0" presStyleCnt="0">
        <dgm:presLayoutVars>
          <dgm:chMax val="7"/>
          <dgm:chPref val="7"/>
          <dgm:dir/>
        </dgm:presLayoutVars>
      </dgm:prSet>
      <dgm:spPr/>
      <dgm:t>
        <a:bodyPr/>
        <a:lstStyle/>
        <a:p>
          <a:endParaRPr lang="en-US"/>
        </a:p>
      </dgm:t>
    </dgm:pt>
    <dgm:pt modelId="{F292FF6D-60CC-452D-87F0-94B031EC9596}" type="pres">
      <dgm:prSet presAssocID="{B50080A4-1524-494F-A66C-418DDCBAD5E6}" presName="Name1" presStyleCnt="0"/>
      <dgm:spPr/>
    </dgm:pt>
    <dgm:pt modelId="{6C07E563-CDCE-454E-8C07-1D6A3D42D709}" type="pres">
      <dgm:prSet presAssocID="{B50080A4-1524-494F-A66C-418DDCBAD5E6}" presName="cycle" presStyleCnt="0"/>
      <dgm:spPr/>
    </dgm:pt>
    <dgm:pt modelId="{8A2D7A3E-E9B2-498A-8018-346FE00B4480}" type="pres">
      <dgm:prSet presAssocID="{B50080A4-1524-494F-A66C-418DDCBAD5E6}" presName="srcNode" presStyleLbl="node1" presStyleIdx="0" presStyleCnt="3"/>
      <dgm:spPr/>
    </dgm:pt>
    <dgm:pt modelId="{E231CE17-5C37-464C-A9C5-DE8D8DD4A0EF}" type="pres">
      <dgm:prSet presAssocID="{B50080A4-1524-494F-A66C-418DDCBAD5E6}" presName="conn" presStyleLbl="parChTrans1D2" presStyleIdx="0" presStyleCnt="1"/>
      <dgm:spPr/>
      <dgm:t>
        <a:bodyPr/>
        <a:lstStyle/>
        <a:p>
          <a:endParaRPr lang="en-US"/>
        </a:p>
      </dgm:t>
    </dgm:pt>
    <dgm:pt modelId="{AF1C945B-7ABF-420C-A872-BD148B53B1CD}" type="pres">
      <dgm:prSet presAssocID="{B50080A4-1524-494F-A66C-418DDCBAD5E6}" presName="extraNode" presStyleLbl="node1" presStyleIdx="0" presStyleCnt="3"/>
      <dgm:spPr/>
    </dgm:pt>
    <dgm:pt modelId="{93296458-D2CC-4D4E-BE3F-57A102BAD370}" type="pres">
      <dgm:prSet presAssocID="{B50080A4-1524-494F-A66C-418DDCBAD5E6}" presName="dstNode" presStyleLbl="node1" presStyleIdx="0" presStyleCnt="3"/>
      <dgm:spPr/>
    </dgm:pt>
    <dgm:pt modelId="{A585CE5C-A2FD-46AA-9542-734B49F4541A}" type="pres">
      <dgm:prSet presAssocID="{D49977B2-DD7C-480D-A7C6-73D0F19C6EE8}" presName="text_1" presStyleLbl="node1" presStyleIdx="0" presStyleCnt="3">
        <dgm:presLayoutVars>
          <dgm:bulletEnabled val="1"/>
        </dgm:presLayoutVars>
      </dgm:prSet>
      <dgm:spPr/>
      <dgm:t>
        <a:bodyPr/>
        <a:lstStyle/>
        <a:p>
          <a:endParaRPr lang="en-US"/>
        </a:p>
      </dgm:t>
    </dgm:pt>
    <dgm:pt modelId="{B50CEBB5-71CE-4DF2-A818-F4567AEEBDCB}" type="pres">
      <dgm:prSet presAssocID="{D49977B2-DD7C-480D-A7C6-73D0F19C6EE8}" presName="accent_1" presStyleCnt="0"/>
      <dgm:spPr/>
    </dgm:pt>
    <dgm:pt modelId="{7829F298-0369-4A94-A7BE-ADDED660ADAD}" type="pres">
      <dgm:prSet presAssocID="{D49977B2-DD7C-480D-A7C6-73D0F19C6EE8}" presName="accentRepeatNode" presStyleLbl="solidFgAcc1" presStyleIdx="0" presStyleCnt="3"/>
      <dgm:spPr/>
    </dgm:pt>
    <dgm:pt modelId="{C8BD43E3-027C-4F18-A634-999EC3A7E9CA}" type="pres">
      <dgm:prSet presAssocID="{9078CBE0-EA5D-4A18-8B76-7424B7592DD4}" presName="text_2" presStyleLbl="node1" presStyleIdx="1" presStyleCnt="3">
        <dgm:presLayoutVars>
          <dgm:bulletEnabled val="1"/>
        </dgm:presLayoutVars>
      </dgm:prSet>
      <dgm:spPr/>
      <dgm:t>
        <a:bodyPr/>
        <a:lstStyle/>
        <a:p>
          <a:endParaRPr lang="en-US"/>
        </a:p>
      </dgm:t>
    </dgm:pt>
    <dgm:pt modelId="{422FABE8-EE57-451F-80B8-375640A513BB}" type="pres">
      <dgm:prSet presAssocID="{9078CBE0-EA5D-4A18-8B76-7424B7592DD4}" presName="accent_2" presStyleCnt="0"/>
      <dgm:spPr/>
    </dgm:pt>
    <dgm:pt modelId="{3FC9BD25-DCC3-4B2B-B309-5EBFC0660ABB}" type="pres">
      <dgm:prSet presAssocID="{9078CBE0-EA5D-4A18-8B76-7424B7592DD4}" presName="accentRepeatNode" presStyleLbl="solidFgAcc1" presStyleIdx="1" presStyleCnt="3"/>
      <dgm:spPr/>
    </dgm:pt>
    <dgm:pt modelId="{0EEC588B-0057-450D-811B-22E4B84000F9}" type="pres">
      <dgm:prSet presAssocID="{843C309B-D65F-4D8D-8F97-20E57589A97E}" presName="text_3" presStyleLbl="node1" presStyleIdx="2" presStyleCnt="3">
        <dgm:presLayoutVars>
          <dgm:bulletEnabled val="1"/>
        </dgm:presLayoutVars>
      </dgm:prSet>
      <dgm:spPr/>
      <dgm:t>
        <a:bodyPr/>
        <a:lstStyle/>
        <a:p>
          <a:endParaRPr lang="en-US"/>
        </a:p>
      </dgm:t>
    </dgm:pt>
    <dgm:pt modelId="{8DE82198-0FB5-40AC-970E-73AAAFB3CA96}" type="pres">
      <dgm:prSet presAssocID="{843C309B-D65F-4D8D-8F97-20E57589A97E}" presName="accent_3" presStyleCnt="0"/>
      <dgm:spPr/>
    </dgm:pt>
    <dgm:pt modelId="{DA9C3BDA-87D1-4D20-BE41-4A2269D7AEB3}" type="pres">
      <dgm:prSet presAssocID="{843C309B-D65F-4D8D-8F97-20E57589A97E}" presName="accentRepeatNode" presStyleLbl="solidFgAcc1" presStyleIdx="2" presStyleCnt="3"/>
      <dgm:spPr/>
    </dgm:pt>
  </dgm:ptLst>
  <dgm:cxnLst>
    <dgm:cxn modelId="{7D492ECD-BB95-45F9-9E89-76012714F295}" type="presOf" srcId="{73686164-6749-4FF0-B2A6-28AA1889F89C}" destId="{E231CE17-5C37-464C-A9C5-DE8D8DD4A0EF}" srcOrd="0" destOrd="0" presId="urn:microsoft.com/office/officeart/2008/layout/VerticalCurvedList"/>
    <dgm:cxn modelId="{09B5B644-3DED-4C95-82F8-1ED5FE2FF04D}" type="presOf" srcId="{B50080A4-1524-494F-A66C-418DDCBAD5E6}" destId="{A516FE07-226A-43BD-A84E-FDE6F3A8B7A3}" srcOrd="0" destOrd="0" presId="urn:microsoft.com/office/officeart/2008/layout/VerticalCurvedList"/>
    <dgm:cxn modelId="{EB227C51-85DC-4D98-AB3E-C1E2E6323062}" srcId="{B50080A4-1524-494F-A66C-418DDCBAD5E6}" destId="{843C309B-D65F-4D8D-8F97-20E57589A97E}" srcOrd="2" destOrd="0" parTransId="{1B64ACEA-C6CC-42D7-B41F-621555E08950}" sibTransId="{F544F73C-A45E-4375-94D0-AB0D01A304EB}"/>
    <dgm:cxn modelId="{91E58CF8-DA1C-4A46-8014-4FE092291FAE}" srcId="{B50080A4-1524-494F-A66C-418DDCBAD5E6}" destId="{D49977B2-DD7C-480D-A7C6-73D0F19C6EE8}" srcOrd="0" destOrd="0" parTransId="{BEA08EDF-4B55-4E2F-9C87-3B81E1F4CCB8}" sibTransId="{73686164-6749-4FF0-B2A6-28AA1889F89C}"/>
    <dgm:cxn modelId="{44D2C1CE-1EA1-4CF4-A184-EDF39195FC7A}" type="presOf" srcId="{843C309B-D65F-4D8D-8F97-20E57589A97E}" destId="{0EEC588B-0057-450D-811B-22E4B84000F9}" srcOrd="0" destOrd="0" presId="urn:microsoft.com/office/officeart/2008/layout/VerticalCurvedList"/>
    <dgm:cxn modelId="{1EB85D17-6B95-462F-94A2-EEFFDADDC386}" type="presOf" srcId="{9078CBE0-EA5D-4A18-8B76-7424B7592DD4}" destId="{C8BD43E3-027C-4F18-A634-999EC3A7E9CA}" srcOrd="0" destOrd="0" presId="urn:microsoft.com/office/officeart/2008/layout/VerticalCurvedList"/>
    <dgm:cxn modelId="{ECA60E53-FF3B-4D33-8AE3-C34CB2A1EC64}" srcId="{B50080A4-1524-494F-A66C-418DDCBAD5E6}" destId="{9078CBE0-EA5D-4A18-8B76-7424B7592DD4}" srcOrd="1" destOrd="0" parTransId="{2719D363-C7EB-409E-AEC3-C76E4C32E5C2}" sibTransId="{10AF2090-7EED-43B9-B7FB-9D472C106130}"/>
    <dgm:cxn modelId="{013A0E3D-5128-469F-BAE7-1E16D0C9DB1A}" type="presOf" srcId="{D49977B2-DD7C-480D-A7C6-73D0F19C6EE8}" destId="{A585CE5C-A2FD-46AA-9542-734B49F4541A}" srcOrd="0" destOrd="0" presId="urn:microsoft.com/office/officeart/2008/layout/VerticalCurvedList"/>
    <dgm:cxn modelId="{400A3FC4-84F0-456E-88C4-BD75B3DFF3F8}" type="presParOf" srcId="{A516FE07-226A-43BD-A84E-FDE6F3A8B7A3}" destId="{F292FF6D-60CC-452D-87F0-94B031EC9596}" srcOrd="0" destOrd="0" presId="urn:microsoft.com/office/officeart/2008/layout/VerticalCurvedList"/>
    <dgm:cxn modelId="{04D65CCC-C623-4AF3-B970-4DD4DF9258E5}" type="presParOf" srcId="{F292FF6D-60CC-452D-87F0-94B031EC9596}" destId="{6C07E563-CDCE-454E-8C07-1D6A3D42D709}" srcOrd="0" destOrd="0" presId="urn:microsoft.com/office/officeart/2008/layout/VerticalCurvedList"/>
    <dgm:cxn modelId="{55FFF2F3-67D4-44B6-89D3-06E5DD8CF4C8}" type="presParOf" srcId="{6C07E563-CDCE-454E-8C07-1D6A3D42D709}" destId="{8A2D7A3E-E9B2-498A-8018-346FE00B4480}" srcOrd="0" destOrd="0" presId="urn:microsoft.com/office/officeart/2008/layout/VerticalCurvedList"/>
    <dgm:cxn modelId="{84C7AED1-ED10-4325-ADBE-B94745074509}" type="presParOf" srcId="{6C07E563-CDCE-454E-8C07-1D6A3D42D709}" destId="{E231CE17-5C37-464C-A9C5-DE8D8DD4A0EF}" srcOrd="1" destOrd="0" presId="urn:microsoft.com/office/officeart/2008/layout/VerticalCurvedList"/>
    <dgm:cxn modelId="{83239990-AD69-48CE-848B-6D3A25F8AA5F}" type="presParOf" srcId="{6C07E563-CDCE-454E-8C07-1D6A3D42D709}" destId="{AF1C945B-7ABF-420C-A872-BD148B53B1CD}" srcOrd="2" destOrd="0" presId="urn:microsoft.com/office/officeart/2008/layout/VerticalCurvedList"/>
    <dgm:cxn modelId="{E7981BA4-6A50-4503-AAA5-430BDAC08E69}" type="presParOf" srcId="{6C07E563-CDCE-454E-8C07-1D6A3D42D709}" destId="{93296458-D2CC-4D4E-BE3F-57A102BAD370}" srcOrd="3" destOrd="0" presId="urn:microsoft.com/office/officeart/2008/layout/VerticalCurvedList"/>
    <dgm:cxn modelId="{1A8FB826-0D85-438A-9E55-0EC8CAD27AD2}" type="presParOf" srcId="{F292FF6D-60CC-452D-87F0-94B031EC9596}" destId="{A585CE5C-A2FD-46AA-9542-734B49F4541A}" srcOrd="1" destOrd="0" presId="urn:microsoft.com/office/officeart/2008/layout/VerticalCurvedList"/>
    <dgm:cxn modelId="{17AB78BB-3ADB-49AC-ACA9-84C3E5C2C37D}" type="presParOf" srcId="{F292FF6D-60CC-452D-87F0-94B031EC9596}" destId="{B50CEBB5-71CE-4DF2-A818-F4567AEEBDCB}" srcOrd="2" destOrd="0" presId="urn:microsoft.com/office/officeart/2008/layout/VerticalCurvedList"/>
    <dgm:cxn modelId="{AB64C427-99A0-4989-9D2F-B20586BF7CF8}" type="presParOf" srcId="{B50CEBB5-71CE-4DF2-A818-F4567AEEBDCB}" destId="{7829F298-0369-4A94-A7BE-ADDED660ADAD}" srcOrd="0" destOrd="0" presId="urn:microsoft.com/office/officeart/2008/layout/VerticalCurvedList"/>
    <dgm:cxn modelId="{A9A63A88-3B9F-4605-AE34-864023A7D594}" type="presParOf" srcId="{F292FF6D-60CC-452D-87F0-94B031EC9596}" destId="{C8BD43E3-027C-4F18-A634-999EC3A7E9CA}" srcOrd="3" destOrd="0" presId="urn:microsoft.com/office/officeart/2008/layout/VerticalCurvedList"/>
    <dgm:cxn modelId="{BCE3577E-2371-43B7-9A8B-16736F6F3B18}" type="presParOf" srcId="{F292FF6D-60CC-452D-87F0-94B031EC9596}" destId="{422FABE8-EE57-451F-80B8-375640A513BB}" srcOrd="4" destOrd="0" presId="urn:microsoft.com/office/officeart/2008/layout/VerticalCurvedList"/>
    <dgm:cxn modelId="{FC5F3C7D-728A-45CB-9E35-431AEB3C7545}" type="presParOf" srcId="{422FABE8-EE57-451F-80B8-375640A513BB}" destId="{3FC9BD25-DCC3-4B2B-B309-5EBFC0660ABB}" srcOrd="0" destOrd="0" presId="urn:microsoft.com/office/officeart/2008/layout/VerticalCurvedList"/>
    <dgm:cxn modelId="{F7F4BDDF-DA9D-4232-BD1D-DC3699AEF4AE}" type="presParOf" srcId="{F292FF6D-60CC-452D-87F0-94B031EC9596}" destId="{0EEC588B-0057-450D-811B-22E4B84000F9}" srcOrd="5" destOrd="0" presId="urn:microsoft.com/office/officeart/2008/layout/VerticalCurvedList"/>
    <dgm:cxn modelId="{78D80130-34E5-4087-8033-8DB85975A450}" type="presParOf" srcId="{F292FF6D-60CC-452D-87F0-94B031EC9596}" destId="{8DE82198-0FB5-40AC-970E-73AAAFB3CA96}" srcOrd="6" destOrd="0" presId="urn:microsoft.com/office/officeart/2008/layout/VerticalCurvedList"/>
    <dgm:cxn modelId="{9F90665C-9DB4-4208-8DB8-51FBBF563125}" type="presParOf" srcId="{8DE82198-0FB5-40AC-970E-73AAAFB3CA96}" destId="{DA9C3BDA-87D1-4D20-BE41-4A2269D7AEB3}"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0.xml><?xml version="1.0" encoding="utf-8"?>
<dgm:dataModel xmlns:dgm="http://schemas.openxmlformats.org/drawingml/2006/diagram" xmlns:a="http://schemas.openxmlformats.org/drawingml/2006/main">
  <dgm:ptLst>
    <dgm:pt modelId="{2C62B3D2-F42C-41F9-81CC-5758F8699B00}" type="doc">
      <dgm:prSet loTypeId="urn:microsoft.com/office/officeart/2005/8/layout/cycle2" loCatId="cycle" qsTypeId="urn:microsoft.com/office/officeart/2005/8/quickstyle/simple1" qsCatId="simple" csTypeId="urn:microsoft.com/office/officeart/2005/8/colors/accent1_2" csCatId="accent1"/>
      <dgm:spPr/>
      <dgm:t>
        <a:bodyPr/>
        <a:lstStyle/>
        <a:p>
          <a:endParaRPr lang="en-US"/>
        </a:p>
      </dgm:t>
    </dgm:pt>
    <dgm:pt modelId="{5604E1F5-E664-4DA3-9BC2-B839C85C962B}">
      <dgm:prSet/>
      <dgm:spPr/>
      <dgm:t>
        <a:bodyPr/>
        <a:lstStyle/>
        <a:p>
          <a:pPr rtl="1"/>
          <a:r>
            <a:rPr lang="fa-IR" dirty="0" smtClean="0"/>
            <a:t>در فرهنگ باستانی ما، "</a:t>
          </a:r>
          <a:r>
            <a:rPr lang="fa-IR" dirty="0" smtClean="0">
              <a:solidFill>
                <a:schemeClr val="accent2"/>
              </a:solidFill>
            </a:rPr>
            <a:t>سقط عمدی</a:t>
          </a:r>
          <a:r>
            <a:rPr lang="fa-IR" dirty="0" smtClean="0"/>
            <a:t>" به طور مطلق مورد نکوهش بوده است و این عمل را به عنوان "قتل وارث خانواده" جرم می دانند. </a:t>
          </a:r>
          <a:endParaRPr lang="fa-IR" dirty="0"/>
        </a:p>
      </dgm:t>
    </dgm:pt>
    <dgm:pt modelId="{65C26D70-3DDF-4841-ADC5-71C345E26FDB}" type="parTrans" cxnId="{328E61F0-0C21-43C2-8488-C8B4665292E3}">
      <dgm:prSet/>
      <dgm:spPr/>
      <dgm:t>
        <a:bodyPr/>
        <a:lstStyle/>
        <a:p>
          <a:endParaRPr lang="en-US"/>
        </a:p>
      </dgm:t>
    </dgm:pt>
    <dgm:pt modelId="{F5513768-E250-41CD-BDEF-5BB88185A26B}" type="sibTrans" cxnId="{328E61F0-0C21-43C2-8488-C8B4665292E3}">
      <dgm:prSet/>
      <dgm:spPr/>
      <dgm:t>
        <a:bodyPr/>
        <a:lstStyle/>
        <a:p>
          <a:endParaRPr lang="en-US"/>
        </a:p>
      </dgm:t>
    </dgm:pt>
    <dgm:pt modelId="{73BDFEFA-F794-4EBE-B69C-279F1F2A3398}" type="pres">
      <dgm:prSet presAssocID="{2C62B3D2-F42C-41F9-81CC-5758F8699B00}" presName="cycle" presStyleCnt="0">
        <dgm:presLayoutVars>
          <dgm:dir/>
          <dgm:resizeHandles val="exact"/>
        </dgm:presLayoutVars>
      </dgm:prSet>
      <dgm:spPr/>
      <dgm:t>
        <a:bodyPr/>
        <a:lstStyle/>
        <a:p>
          <a:endParaRPr lang="en-US"/>
        </a:p>
      </dgm:t>
    </dgm:pt>
    <dgm:pt modelId="{ACD8F21D-CC76-4C3D-8988-C463696F3291}" type="pres">
      <dgm:prSet presAssocID="{5604E1F5-E664-4DA3-9BC2-B839C85C962B}" presName="node" presStyleLbl="node1" presStyleIdx="0" presStyleCnt="1">
        <dgm:presLayoutVars>
          <dgm:bulletEnabled val="1"/>
        </dgm:presLayoutVars>
      </dgm:prSet>
      <dgm:spPr/>
      <dgm:t>
        <a:bodyPr/>
        <a:lstStyle/>
        <a:p>
          <a:endParaRPr lang="en-US"/>
        </a:p>
      </dgm:t>
    </dgm:pt>
  </dgm:ptLst>
  <dgm:cxnLst>
    <dgm:cxn modelId="{D93FB3BB-400C-4B1A-BE3E-5C93D90637FC}" type="presOf" srcId="{5604E1F5-E664-4DA3-9BC2-B839C85C962B}" destId="{ACD8F21D-CC76-4C3D-8988-C463696F3291}" srcOrd="0" destOrd="0" presId="urn:microsoft.com/office/officeart/2005/8/layout/cycle2"/>
    <dgm:cxn modelId="{328E61F0-0C21-43C2-8488-C8B4665292E3}" srcId="{2C62B3D2-F42C-41F9-81CC-5758F8699B00}" destId="{5604E1F5-E664-4DA3-9BC2-B839C85C962B}" srcOrd="0" destOrd="0" parTransId="{65C26D70-3DDF-4841-ADC5-71C345E26FDB}" sibTransId="{F5513768-E250-41CD-BDEF-5BB88185A26B}"/>
    <dgm:cxn modelId="{9EACAF47-E084-41F6-9440-85CD14BF6384}" type="presOf" srcId="{2C62B3D2-F42C-41F9-81CC-5758F8699B00}" destId="{73BDFEFA-F794-4EBE-B69C-279F1F2A3398}" srcOrd="0" destOrd="0" presId="urn:microsoft.com/office/officeart/2005/8/layout/cycle2"/>
    <dgm:cxn modelId="{21292C90-3C18-4A03-BE89-2202ABE8ACC9}" type="presParOf" srcId="{73BDFEFA-F794-4EBE-B69C-279F1F2A3398}" destId="{ACD8F21D-CC76-4C3D-8988-C463696F3291}"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1.xml><?xml version="1.0" encoding="utf-8"?>
<dgm:dataModel xmlns:dgm="http://schemas.openxmlformats.org/drawingml/2006/diagram" xmlns:a="http://schemas.openxmlformats.org/drawingml/2006/main">
  <dgm:ptLst>
    <dgm:pt modelId="{C1410234-9A77-4508-9AEB-D61ED91FF11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EE1876C3-C726-42F1-A9DC-387BB0D4EEAA}">
      <dgm:prSet/>
      <dgm:spPr/>
      <dgm:t>
        <a:bodyPr/>
        <a:lstStyle/>
        <a:p>
          <a:pPr algn="r" rtl="1"/>
          <a:r>
            <a:rPr lang="fa-IR" dirty="0" smtClean="0"/>
            <a:t>1-سقط خودبه خودی</a:t>
          </a:r>
          <a:endParaRPr lang="fa-IR" dirty="0"/>
        </a:p>
      </dgm:t>
    </dgm:pt>
    <dgm:pt modelId="{FD23067C-618F-45E5-8504-0965CA96B0B0}" type="parTrans" cxnId="{B8002B65-F16C-481D-9B7F-4CAEDA9EB3F7}">
      <dgm:prSet/>
      <dgm:spPr/>
      <dgm:t>
        <a:bodyPr/>
        <a:lstStyle/>
        <a:p>
          <a:endParaRPr lang="en-US"/>
        </a:p>
      </dgm:t>
    </dgm:pt>
    <dgm:pt modelId="{A0FF15DF-D977-4C14-AA2F-BF4DB7EFF045}" type="sibTrans" cxnId="{B8002B65-F16C-481D-9B7F-4CAEDA9EB3F7}">
      <dgm:prSet/>
      <dgm:spPr/>
      <dgm:t>
        <a:bodyPr/>
        <a:lstStyle/>
        <a:p>
          <a:endParaRPr lang="en-US"/>
        </a:p>
      </dgm:t>
    </dgm:pt>
    <dgm:pt modelId="{FDDFE490-236F-4ADA-BF9A-C4F688B2105A}">
      <dgm:prSet/>
      <dgm:spPr/>
      <dgm:t>
        <a:bodyPr/>
        <a:lstStyle/>
        <a:p>
          <a:pPr algn="r" rtl="1"/>
          <a:r>
            <a:rPr lang="fa-IR" dirty="0" smtClean="0"/>
            <a:t>2-سقط طبی</a:t>
          </a:r>
          <a:endParaRPr lang="fa-IR" dirty="0"/>
        </a:p>
      </dgm:t>
    </dgm:pt>
    <dgm:pt modelId="{056376E1-D5C1-45E9-915D-C58823E62E2D}" type="parTrans" cxnId="{5D9A3BF0-01FF-47BC-949F-B70B94426A68}">
      <dgm:prSet/>
      <dgm:spPr/>
      <dgm:t>
        <a:bodyPr/>
        <a:lstStyle/>
        <a:p>
          <a:endParaRPr lang="en-US"/>
        </a:p>
      </dgm:t>
    </dgm:pt>
    <dgm:pt modelId="{39E43CD3-2DA3-46A9-B5EF-C12740927B54}" type="sibTrans" cxnId="{5D9A3BF0-01FF-47BC-949F-B70B94426A68}">
      <dgm:prSet/>
      <dgm:spPr/>
      <dgm:t>
        <a:bodyPr/>
        <a:lstStyle/>
        <a:p>
          <a:endParaRPr lang="en-US"/>
        </a:p>
      </dgm:t>
    </dgm:pt>
    <dgm:pt modelId="{235A85EA-59FE-46ED-84DD-9615E058D968}">
      <dgm:prSet/>
      <dgm:spPr/>
      <dgm:t>
        <a:bodyPr/>
        <a:lstStyle/>
        <a:p>
          <a:pPr algn="r" rtl="1"/>
          <a:r>
            <a:rPr lang="fa-IR" dirty="0" smtClean="0"/>
            <a:t>3-سقط جنایی</a:t>
          </a:r>
          <a:endParaRPr lang="fa-IR" dirty="0"/>
        </a:p>
      </dgm:t>
    </dgm:pt>
    <dgm:pt modelId="{35A4D467-0F9C-4AFE-9C6D-C546565AC508}" type="parTrans" cxnId="{9BB71D53-FEC0-4384-9CE0-F90C52194E55}">
      <dgm:prSet/>
      <dgm:spPr/>
      <dgm:t>
        <a:bodyPr/>
        <a:lstStyle/>
        <a:p>
          <a:endParaRPr lang="en-US"/>
        </a:p>
      </dgm:t>
    </dgm:pt>
    <dgm:pt modelId="{5145F175-254E-4D04-9C0F-5A20DD9A1E0D}" type="sibTrans" cxnId="{9BB71D53-FEC0-4384-9CE0-F90C52194E55}">
      <dgm:prSet/>
      <dgm:spPr/>
      <dgm:t>
        <a:bodyPr/>
        <a:lstStyle/>
        <a:p>
          <a:endParaRPr lang="en-US"/>
        </a:p>
      </dgm:t>
    </dgm:pt>
    <dgm:pt modelId="{C62C1F47-7F9D-4196-8599-88B659BD4531}" type="pres">
      <dgm:prSet presAssocID="{C1410234-9A77-4508-9AEB-D61ED91FF119}" presName="Name0" presStyleCnt="0">
        <dgm:presLayoutVars>
          <dgm:dir/>
          <dgm:animLvl val="lvl"/>
          <dgm:resizeHandles val="exact"/>
        </dgm:presLayoutVars>
      </dgm:prSet>
      <dgm:spPr/>
      <dgm:t>
        <a:bodyPr/>
        <a:lstStyle/>
        <a:p>
          <a:endParaRPr lang="en-US"/>
        </a:p>
      </dgm:t>
    </dgm:pt>
    <dgm:pt modelId="{741E40A7-301B-4E67-920B-4436CF667153}" type="pres">
      <dgm:prSet presAssocID="{EE1876C3-C726-42F1-A9DC-387BB0D4EEAA}" presName="linNode" presStyleCnt="0"/>
      <dgm:spPr/>
    </dgm:pt>
    <dgm:pt modelId="{4CD5E415-D074-4D80-A15E-436BABAFEA62}" type="pres">
      <dgm:prSet presAssocID="{EE1876C3-C726-42F1-A9DC-387BB0D4EEAA}" presName="parentText" presStyleLbl="node1" presStyleIdx="0" presStyleCnt="3" custScaleX="277778">
        <dgm:presLayoutVars>
          <dgm:chMax val="1"/>
          <dgm:bulletEnabled val="1"/>
        </dgm:presLayoutVars>
      </dgm:prSet>
      <dgm:spPr/>
      <dgm:t>
        <a:bodyPr/>
        <a:lstStyle/>
        <a:p>
          <a:endParaRPr lang="en-US"/>
        </a:p>
      </dgm:t>
    </dgm:pt>
    <dgm:pt modelId="{DDDB71B8-7B51-4AE7-BA9F-00AD703E9D81}" type="pres">
      <dgm:prSet presAssocID="{A0FF15DF-D977-4C14-AA2F-BF4DB7EFF045}" presName="sp" presStyleCnt="0"/>
      <dgm:spPr/>
    </dgm:pt>
    <dgm:pt modelId="{F91C5E99-4900-4EE2-A013-A89F345746BD}" type="pres">
      <dgm:prSet presAssocID="{FDDFE490-236F-4ADA-BF9A-C4F688B2105A}" presName="linNode" presStyleCnt="0"/>
      <dgm:spPr/>
    </dgm:pt>
    <dgm:pt modelId="{EC59B900-0717-4083-8605-105C8073C401}" type="pres">
      <dgm:prSet presAssocID="{FDDFE490-236F-4ADA-BF9A-C4F688B2105A}" presName="parentText" presStyleLbl="node1" presStyleIdx="1" presStyleCnt="3" custScaleX="277778" custLinFactNeighborX="-813" custLinFactNeighborY="8847">
        <dgm:presLayoutVars>
          <dgm:chMax val="1"/>
          <dgm:bulletEnabled val="1"/>
        </dgm:presLayoutVars>
      </dgm:prSet>
      <dgm:spPr/>
      <dgm:t>
        <a:bodyPr/>
        <a:lstStyle/>
        <a:p>
          <a:endParaRPr lang="en-US"/>
        </a:p>
      </dgm:t>
    </dgm:pt>
    <dgm:pt modelId="{5504F8E1-4D4C-4859-9D2B-A3136E30F73F}" type="pres">
      <dgm:prSet presAssocID="{39E43CD3-2DA3-46A9-B5EF-C12740927B54}" presName="sp" presStyleCnt="0"/>
      <dgm:spPr/>
    </dgm:pt>
    <dgm:pt modelId="{FB81CA5B-3588-4793-966F-3BC21F1034C3}" type="pres">
      <dgm:prSet presAssocID="{235A85EA-59FE-46ED-84DD-9615E058D968}" presName="linNode" presStyleCnt="0"/>
      <dgm:spPr/>
    </dgm:pt>
    <dgm:pt modelId="{B87CB841-F4F2-4D0F-AD60-CB267B8AA07D}" type="pres">
      <dgm:prSet presAssocID="{235A85EA-59FE-46ED-84DD-9615E058D968}" presName="parentText" presStyleLbl="node1" presStyleIdx="2" presStyleCnt="3" custScaleX="277778">
        <dgm:presLayoutVars>
          <dgm:chMax val="1"/>
          <dgm:bulletEnabled val="1"/>
        </dgm:presLayoutVars>
      </dgm:prSet>
      <dgm:spPr/>
      <dgm:t>
        <a:bodyPr/>
        <a:lstStyle/>
        <a:p>
          <a:endParaRPr lang="en-US"/>
        </a:p>
      </dgm:t>
    </dgm:pt>
  </dgm:ptLst>
  <dgm:cxnLst>
    <dgm:cxn modelId="{AE2EB4C1-FCFB-4704-8F3C-CB170D5A81D7}" type="presOf" srcId="{FDDFE490-236F-4ADA-BF9A-C4F688B2105A}" destId="{EC59B900-0717-4083-8605-105C8073C401}" srcOrd="0" destOrd="0" presId="urn:microsoft.com/office/officeart/2005/8/layout/vList5"/>
    <dgm:cxn modelId="{B8002B65-F16C-481D-9B7F-4CAEDA9EB3F7}" srcId="{C1410234-9A77-4508-9AEB-D61ED91FF119}" destId="{EE1876C3-C726-42F1-A9DC-387BB0D4EEAA}" srcOrd="0" destOrd="0" parTransId="{FD23067C-618F-45E5-8504-0965CA96B0B0}" sibTransId="{A0FF15DF-D977-4C14-AA2F-BF4DB7EFF045}"/>
    <dgm:cxn modelId="{5774D7D0-76DC-48F9-9093-AAB360524C57}" type="presOf" srcId="{EE1876C3-C726-42F1-A9DC-387BB0D4EEAA}" destId="{4CD5E415-D074-4D80-A15E-436BABAFEA62}" srcOrd="0" destOrd="0" presId="urn:microsoft.com/office/officeart/2005/8/layout/vList5"/>
    <dgm:cxn modelId="{AD3B6426-B59B-45B2-8704-783FD191DFF9}" type="presOf" srcId="{235A85EA-59FE-46ED-84DD-9615E058D968}" destId="{B87CB841-F4F2-4D0F-AD60-CB267B8AA07D}" srcOrd="0" destOrd="0" presId="urn:microsoft.com/office/officeart/2005/8/layout/vList5"/>
    <dgm:cxn modelId="{9BB71D53-FEC0-4384-9CE0-F90C52194E55}" srcId="{C1410234-9A77-4508-9AEB-D61ED91FF119}" destId="{235A85EA-59FE-46ED-84DD-9615E058D968}" srcOrd="2" destOrd="0" parTransId="{35A4D467-0F9C-4AFE-9C6D-C546565AC508}" sibTransId="{5145F175-254E-4D04-9C0F-5A20DD9A1E0D}"/>
    <dgm:cxn modelId="{5D9A3BF0-01FF-47BC-949F-B70B94426A68}" srcId="{C1410234-9A77-4508-9AEB-D61ED91FF119}" destId="{FDDFE490-236F-4ADA-BF9A-C4F688B2105A}" srcOrd="1" destOrd="0" parTransId="{056376E1-D5C1-45E9-915D-C58823E62E2D}" sibTransId="{39E43CD3-2DA3-46A9-B5EF-C12740927B54}"/>
    <dgm:cxn modelId="{55B844CE-9DF1-4B38-9CDA-83B6A1DDC65A}" type="presOf" srcId="{C1410234-9A77-4508-9AEB-D61ED91FF119}" destId="{C62C1F47-7F9D-4196-8599-88B659BD4531}" srcOrd="0" destOrd="0" presId="urn:microsoft.com/office/officeart/2005/8/layout/vList5"/>
    <dgm:cxn modelId="{5E23FBF8-1314-442A-92EF-5A910F4522B4}" type="presParOf" srcId="{C62C1F47-7F9D-4196-8599-88B659BD4531}" destId="{741E40A7-301B-4E67-920B-4436CF667153}" srcOrd="0" destOrd="0" presId="urn:microsoft.com/office/officeart/2005/8/layout/vList5"/>
    <dgm:cxn modelId="{FC89DB49-1B25-43C4-BCD1-01D78393ADD0}" type="presParOf" srcId="{741E40A7-301B-4E67-920B-4436CF667153}" destId="{4CD5E415-D074-4D80-A15E-436BABAFEA62}" srcOrd="0" destOrd="0" presId="urn:microsoft.com/office/officeart/2005/8/layout/vList5"/>
    <dgm:cxn modelId="{535A6590-9AE2-49C5-85FC-ECA7BA9F411F}" type="presParOf" srcId="{C62C1F47-7F9D-4196-8599-88B659BD4531}" destId="{DDDB71B8-7B51-4AE7-BA9F-00AD703E9D81}" srcOrd="1" destOrd="0" presId="urn:microsoft.com/office/officeart/2005/8/layout/vList5"/>
    <dgm:cxn modelId="{89E506A7-3E09-4845-A873-F16EC2D32371}" type="presParOf" srcId="{C62C1F47-7F9D-4196-8599-88B659BD4531}" destId="{F91C5E99-4900-4EE2-A013-A89F345746BD}" srcOrd="2" destOrd="0" presId="urn:microsoft.com/office/officeart/2005/8/layout/vList5"/>
    <dgm:cxn modelId="{DCB05F2D-8E3D-404B-AF7F-C91D23A447C4}" type="presParOf" srcId="{F91C5E99-4900-4EE2-A013-A89F345746BD}" destId="{EC59B900-0717-4083-8605-105C8073C401}" srcOrd="0" destOrd="0" presId="urn:microsoft.com/office/officeart/2005/8/layout/vList5"/>
    <dgm:cxn modelId="{B6B669B4-82D3-4AC0-BBE6-066D9AA547BF}" type="presParOf" srcId="{C62C1F47-7F9D-4196-8599-88B659BD4531}" destId="{5504F8E1-4D4C-4859-9D2B-A3136E30F73F}" srcOrd="3" destOrd="0" presId="urn:microsoft.com/office/officeart/2005/8/layout/vList5"/>
    <dgm:cxn modelId="{5C0844FD-E81F-4501-9908-F0E199E36D99}" type="presParOf" srcId="{C62C1F47-7F9D-4196-8599-88B659BD4531}" destId="{FB81CA5B-3588-4793-966F-3BC21F1034C3}" srcOrd="4" destOrd="0" presId="urn:microsoft.com/office/officeart/2005/8/layout/vList5"/>
    <dgm:cxn modelId="{90E1BEA3-5DA9-42C3-89D3-9885EBE3884C}" type="presParOf" srcId="{FB81CA5B-3588-4793-966F-3BC21F1034C3}" destId="{B87CB841-F4F2-4D0F-AD60-CB267B8AA07D}"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2.xml><?xml version="1.0" encoding="utf-8"?>
<dgm:dataModel xmlns:dgm="http://schemas.openxmlformats.org/drawingml/2006/diagram" xmlns:a="http://schemas.openxmlformats.org/drawingml/2006/main">
  <dgm:ptLst>
    <dgm:pt modelId="{DDEE717F-01FD-47C6-B44E-1605FCF1463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84753019-7291-4234-8A99-D5A1A3A95E21}">
      <dgm:prSet/>
      <dgm:spPr/>
      <dgm:t>
        <a:bodyPr/>
        <a:lstStyle/>
        <a:p>
          <a:pPr rtl="1"/>
          <a:r>
            <a:rPr lang="fa-IR" dirty="0" smtClean="0"/>
            <a:t>طبق  قانون 306مجازات اسلامی و  ماده 623، 622 و 624  جرم محسوب و به مجازات مقرر در مواد مذکور و مادتین 716 الی 721 قانون مجازات اسلامی مرتکب محکوم خواهد گردید.  </a:t>
          </a:r>
          <a:endParaRPr lang="en-US" dirty="0"/>
        </a:p>
      </dgm:t>
    </dgm:pt>
    <dgm:pt modelId="{47A313AB-93A7-44D0-BCC6-878644F8DB18}" type="parTrans" cxnId="{046D13D3-19AE-4D43-BF8A-B331465F6D3B}">
      <dgm:prSet/>
      <dgm:spPr/>
      <dgm:t>
        <a:bodyPr/>
        <a:lstStyle/>
        <a:p>
          <a:endParaRPr lang="en-US"/>
        </a:p>
      </dgm:t>
    </dgm:pt>
    <dgm:pt modelId="{D860B001-F9E3-47C6-B7FC-70B51D3C98FF}" type="sibTrans" cxnId="{046D13D3-19AE-4D43-BF8A-B331465F6D3B}">
      <dgm:prSet/>
      <dgm:spPr/>
      <dgm:t>
        <a:bodyPr/>
        <a:lstStyle/>
        <a:p>
          <a:endParaRPr lang="en-US"/>
        </a:p>
      </dgm:t>
    </dgm:pt>
    <dgm:pt modelId="{659051D9-6CA6-449E-92A9-2C3876DDB6D3}" type="pres">
      <dgm:prSet presAssocID="{DDEE717F-01FD-47C6-B44E-1605FCF14639}" presName="linear" presStyleCnt="0">
        <dgm:presLayoutVars>
          <dgm:animLvl val="lvl"/>
          <dgm:resizeHandles val="exact"/>
        </dgm:presLayoutVars>
      </dgm:prSet>
      <dgm:spPr/>
      <dgm:t>
        <a:bodyPr/>
        <a:lstStyle/>
        <a:p>
          <a:endParaRPr lang="en-US"/>
        </a:p>
      </dgm:t>
    </dgm:pt>
    <dgm:pt modelId="{18066893-D92F-4F89-AAD4-E2CFE401A864}" type="pres">
      <dgm:prSet presAssocID="{84753019-7291-4234-8A99-D5A1A3A95E21}" presName="parentText" presStyleLbl="node1" presStyleIdx="0" presStyleCnt="1">
        <dgm:presLayoutVars>
          <dgm:chMax val="0"/>
          <dgm:bulletEnabled val="1"/>
        </dgm:presLayoutVars>
      </dgm:prSet>
      <dgm:spPr/>
      <dgm:t>
        <a:bodyPr/>
        <a:lstStyle/>
        <a:p>
          <a:endParaRPr lang="en-US"/>
        </a:p>
      </dgm:t>
    </dgm:pt>
  </dgm:ptLst>
  <dgm:cxnLst>
    <dgm:cxn modelId="{DEB9A53B-D608-40D9-B127-036D8BAB03C1}" type="presOf" srcId="{84753019-7291-4234-8A99-D5A1A3A95E21}" destId="{18066893-D92F-4F89-AAD4-E2CFE401A864}" srcOrd="0" destOrd="0" presId="urn:microsoft.com/office/officeart/2005/8/layout/vList2"/>
    <dgm:cxn modelId="{046D13D3-19AE-4D43-BF8A-B331465F6D3B}" srcId="{DDEE717F-01FD-47C6-B44E-1605FCF14639}" destId="{84753019-7291-4234-8A99-D5A1A3A95E21}" srcOrd="0" destOrd="0" parTransId="{47A313AB-93A7-44D0-BCC6-878644F8DB18}" sibTransId="{D860B001-F9E3-47C6-B7FC-70B51D3C98FF}"/>
    <dgm:cxn modelId="{B914E3D1-FD6A-4152-99FF-714A73C12812}" type="presOf" srcId="{DDEE717F-01FD-47C6-B44E-1605FCF14639}" destId="{659051D9-6CA6-449E-92A9-2C3876DDB6D3}" srcOrd="0" destOrd="0" presId="urn:microsoft.com/office/officeart/2005/8/layout/vList2"/>
    <dgm:cxn modelId="{BF0643B1-5172-48FD-B75F-12970826DE98}" type="presParOf" srcId="{659051D9-6CA6-449E-92A9-2C3876DDB6D3}" destId="{18066893-D92F-4F89-AAD4-E2CFE401A864}"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3.xml><?xml version="1.0" encoding="utf-8"?>
<dgm:dataModel xmlns:dgm="http://schemas.openxmlformats.org/drawingml/2006/diagram" xmlns:a="http://schemas.openxmlformats.org/drawingml/2006/main">
  <dgm:ptLst>
    <dgm:pt modelId="{9858D886-73D9-473E-903F-267A72289707}"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en-US"/>
        </a:p>
      </dgm:t>
    </dgm:pt>
    <dgm:pt modelId="{D828F785-AC8D-4720-A806-32DD5722152A}">
      <dgm:prSet/>
      <dgm:spPr/>
      <dgm:t>
        <a:bodyPr/>
        <a:lstStyle/>
        <a:p>
          <a:pPr rtl="1"/>
          <a:r>
            <a:rPr lang="fa-IR" dirty="0" smtClean="0">
              <a:solidFill>
                <a:schemeClr val="accent2"/>
              </a:solidFill>
            </a:rPr>
            <a:t>ماده 56 قانون </a:t>
          </a:r>
          <a:r>
            <a:rPr lang="fa-IR" dirty="0" smtClean="0"/>
            <a:t>و قرار دادن روی میز خدمت همه مراقبین سلامت به شرح ذیل: ".... سقط جنین ممنوع بوده و از جرائم دارای جنبه عمومی می‌باشد و طبق قانون، موجب مجازات است و دیه و حبس و ابطال پروانه پزشکی بر اساس مواد (۷۱۶) تا (۷۲۰) قانون مجازات اسلامی(کتاب پنجم- مجازات‌های تعزیری و بازدارنده) و این قانون انجام می‌شود"</a:t>
          </a:r>
          <a:endParaRPr lang="fa-IR" dirty="0"/>
        </a:p>
      </dgm:t>
    </dgm:pt>
    <dgm:pt modelId="{1AC74AD6-397A-4EEF-A11A-7FDA7B95D146}" type="parTrans" cxnId="{6D27A24B-7703-4E72-8DA3-FB1C97DA7E3C}">
      <dgm:prSet/>
      <dgm:spPr/>
      <dgm:t>
        <a:bodyPr/>
        <a:lstStyle/>
        <a:p>
          <a:endParaRPr lang="en-US"/>
        </a:p>
      </dgm:t>
    </dgm:pt>
    <dgm:pt modelId="{6BD203A4-58CB-423F-ABDE-5FE32453836F}" type="sibTrans" cxnId="{6D27A24B-7703-4E72-8DA3-FB1C97DA7E3C}">
      <dgm:prSet/>
      <dgm:spPr/>
      <dgm:t>
        <a:bodyPr/>
        <a:lstStyle/>
        <a:p>
          <a:endParaRPr lang="en-US"/>
        </a:p>
      </dgm:t>
    </dgm:pt>
    <dgm:pt modelId="{303631FA-56D0-411D-8C9C-6454ABA7ADA8}" type="pres">
      <dgm:prSet presAssocID="{9858D886-73D9-473E-903F-267A72289707}" presName="CompostProcess" presStyleCnt="0">
        <dgm:presLayoutVars>
          <dgm:dir/>
          <dgm:resizeHandles val="exact"/>
        </dgm:presLayoutVars>
      </dgm:prSet>
      <dgm:spPr/>
      <dgm:t>
        <a:bodyPr/>
        <a:lstStyle/>
        <a:p>
          <a:endParaRPr lang="en-US"/>
        </a:p>
      </dgm:t>
    </dgm:pt>
    <dgm:pt modelId="{DC3B41A3-A3B2-4811-971B-D2832E5A8A7B}" type="pres">
      <dgm:prSet presAssocID="{9858D886-73D9-473E-903F-267A72289707}" presName="arrow" presStyleLbl="bgShp" presStyleIdx="0" presStyleCnt="1"/>
      <dgm:spPr/>
    </dgm:pt>
    <dgm:pt modelId="{056E1DEF-772D-4D86-99AF-68D3CAE81901}" type="pres">
      <dgm:prSet presAssocID="{9858D886-73D9-473E-903F-267A72289707}" presName="linearProcess" presStyleCnt="0"/>
      <dgm:spPr/>
    </dgm:pt>
    <dgm:pt modelId="{9B86A743-5547-4FE0-A669-B79CD2C63761}" type="pres">
      <dgm:prSet presAssocID="{D828F785-AC8D-4720-A806-32DD5722152A}" presName="textNode" presStyleLbl="node1" presStyleIdx="0" presStyleCnt="1" custScaleY="123762">
        <dgm:presLayoutVars>
          <dgm:bulletEnabled val="1"/>
        </dgm:presLayoutVars>
      </dgm:prSet>
      <dgm:spPr/>
      <dgm:t>
        <a:bodyPr/>
        <a:lstStyle/>
        <a:p>
          <a:endParaRPr lang="en-US"/>
        </a:p>
      </dgm:t>
    </dgm:pt>
  </dgm:ptLst>
  <dgm:cxnLst>
    <dgm:cxn modelId="{6D27A24B-7703-4E72-8DA3-FB1C97DA7E3C}" srcId="{9858D886-73D9-473E-903F-267A72289707}" destId="{D828F785-AC8D-4720-A806-32DD5722152A}" srcOrd="0" destOrd="0" parTransId="{1AC74AD6-397A-4EEF-A11A-7FDA7B95D146}" sibTransId="{6BD203A4-58CB-423F-ABDE-5FE32453836F}"/>
    <dgm:cxn modelId="{9C68A696-F407-4C5E-9F2C-1C53C0C66C13}" type="presOf" srcId="{9858D886-73D9-473E-903F-267A72289707}" destId="{303631FA-56D0-411D-8C9C-6454ABA7ADA8}" srcOrd="0" destOrd="0" presId="urn:microsoft.com/office/officeart/2005/8/layout/hProcess9"/>
    <dgm:cxn modelId="{A252D8CE-FDEB-4366-8E93-6487017310D8}" type="presOf" srcId="{D828F785-AC8D-4720-A806-32DD5722152A}" destId="{9B86A743-5547-4FE0-A669-B79CD2C63761}" srcOrd="0" destOrd="0" presId="urn:microsoft.com/office/officeart/2005/8/layout/hProcess9"/>
    <dgm:cxn modelId="{F7749307-3EB7-4713-9B48-6AFCD5E065F3}" type="presParOf" srcId="{303631FA-56D0-411D-8C9C-6454ABA7ADA8}" destId="{DC3B41A3-A3B2-4811-971B-D2832E5A8A7B}" srcOrd="0" destOrd="0" presId="urn:microsoft.com/office/officeart/2005/8/layout/hProcess9"/>
    <dgm:cxn modelId="{A7984611-A328-49BC-88F0-148EF7B8E9F2}" type="presParOf" srcId="{303631FA-56D0-411D-8C9C-6454ABA7ADA8}" destId="{056E1DEF-772D-4D86-99AF-68D3CAE81901}" srcOrd="1" destOrd="0" presId="urn:microsoft.com/office/officeart/2005/8/layout/hProcess9"/>
    <dgm:cxn modelId="{CA56A52E-1BAD-4877-B5D4-0044BF493A7A}" type="presParOf" srcId="{056E1DEF-772D-4D86-99AF-68D3CAE81901}" destId="{9B86A743-5547-4FE0-A669-B79CD2C63761}" srcOrd="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4.xml><?xml version="1.0" encoding="utf-8"?>
<dgm:dataModel xmlns:dgm="http://schemas.openxmlformats.org/drawingml/2006/diagram" xmlns:a="http://schemas.openxmlformats.org/drawingml/2006/main">
  <dgm:ptLst>
    <dgm:pt modelId="{667F5D4B-05DA-43FB-9593-FC40AE847820}"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en-US"/>
        </a:p>
      </dgm:t>
    </dgm:pt>
    <dgm:pt modelId="{E54A01FA-20C3-4BFB-9C56-5F6F89313DE6}">
      <dgm:prSet/>
      <dgm:spPr/>
      <dgm:t>
        <a:bodyPr/>
        <a:lstStyle/>
        <a:p>
          <a:pPr rtl="1"/>
          <a:r>
            <a:rPr lang="fa-IR" dirty="0" smtClean="0">
              <a:solidFill>
                <a:schemeClr val="accent2"/>
              </a:solidFill>
            </a:rPr>
            <a:t>تبصره4- </a:t>
          </a:r>
          <a:r>
            <a:rPr lang="fa-IR" dirty="0" smtClean="0"/>
            <a:t>چنانچه پزشک یا ماما یا دارو فروش، خارج از مراحل این ماده وسایل سقط جنین را فراهم سازند یا مباشرت به اسقاط جنین نمایند علاوه بر مجازات مقرر در ماده (624) قانون مجازات اسلامی، پروانه فعالیت ایشان ابطال می شود. تحقق این جرم نیازمند تکرار نیست."</a:t>
          </a:r>
          <a:endParaRPr lang="fa-IR" dirty="0"/>
        </a:p>
      </dgm:t>
    </dgm:pt>
    <dgm:pt modelId="{313E3710-9797-47EE-8211-C7CE7FE674BA}" type="parTrans" cxnId="{BE0EB231-AFCA-488B-B076-083B00A10CF1}">
      <dgm:prSet/>
      <dgm:spPr/>
      <dgm:t>
        <a:bodyPr/>
        <a:lstStyle/>
        <a:p>
          <a:endParaRPr lang="en-US"/>
        </a:p>
      </dgm:t>
    </dgm:pt>
    <dgm:pt modelId="{538D53BB-A5F5-4CFF-A22B-AD79FEC7C851}" type="sibTrans" cxnId="{BE0EB231-AFCA-488B-B076-083B00A10CF1}">
      <dgm:prSet/>
      <dgm:spPr/>
      <dgm:t>
        <a:bodyPr/>
        <a:lstStyle/>
        <a:p>
          <a:endParaRPr lang="en-US"/>
        </a:p>
      </dgm:t>
    </dgm:pt>
    <dgm:pt modelId="{A2AE5CAB-7D06-4BCD-8F8D-758B9EF26F1A}" type="pres">
      <dgm:prSet presAssocID="{667F5D4B-05DA-43FB-9593-FC40AE847820}" presName="compositeShape" presStyleCnt="0">
        <dgm:presLayoutVars>
          <dgm:dir/>
          <dgm:resizeHandles/>
        </dgm:presLayoutVars>
      </dgm:prSet>
      <dgm:spPr/>
      <dgm:t>
        <a:bodyPr/>
        <a:lstStyle/>
        <a:p>
          <a:endParaRPr lang="en-US"/>
        </a:p>
      </dgm:t>
    </dgm:pt>
    <dgm:pt modelId="{D9B43917-5919-4E93-AD9B-F00BF8B50A06}" type="pres">
      <dgm:prSet presAssocID="{667F5D4B-05DA-43FB-9593-FC40AE847820}" presName="pyramid" presStyleLbl="node1" presStyleIdx="0" presStyleCnt="1"/>
      <dgm:spPr/>
    </dgm:pt>
    <dgm:pt modelId="{C7E19824-2B80-4987-ACCA-9C7261F5455C}" type="pres">
      <dgm:prSet presAssocID="{667F5D4B-05DA-43FB-9593-FC40AE847820}" presName="theList" presStyleCnt="0"/>
      <dgm:spPr/>
    </dgm:pt>
    <dgm:pt modelId="{93A833A4-3A35-4311-A174-BB663899546E}" type="pres">
      <dgm:prSet presAssocID="{E54A01FA-20C3-4BFB-9C56-5F6F89313DE6}" presName="aNode" presStyleLbl="fgAcc1" presStyleIdx="0" presStyleCnt="1" custScaleY="201575">
        <dgm:presLayoutVars>
          <dgm:bulletEnabled val="1"/>
        </dgm:presLayoutVars>
      </dgm:prSet>
      <dgm:spPr/>
      <dgm:t>
        <a:bodyPr/>
        <a:lstStyle/>
        <a:p>
          <a:endParaRPr lang="en-US"/>
        </a:p>
      </dgm:t>
    </dgm:pt>
    <dgm:pt modelId="{976D314F-C1F9-4570-AA62-10EA71DC9B27}" type="pres">
      <dgm:prSet presAssocID="{E54A01FA-20C3-4BFB-9C56-5F6F89313DE6}" presName="aSpace" presStyleCnt="0"/>
      <dgm:spPr/>
    </dgm:pt>
  </dgm:ptLst>
  <dgm:cxnLst>
    <dgm:cxn modelId="{457343A9-2588-4DB7-A5E7-555D974FBA96}" type="presOf" srcId="{E54A01FA-20C3-4BFB-9C56-5F6F89313DE6}" destId="{93A833A4-3A35-4311-A174-BB663899546E}" srcOrd="0" destOrd="0" presId="urn:microsoft.com/office/officeart/2005/8/layout/pyramid2"/>
    <dgm:cxn modelId="{BE0EB231-AFCA-488B-B076-083B00A10CF1}" srcId="{667F5D4B-05DA-43FB-9593-FC40AE847820}" destId="{E54A01FA-20C3-4BFB-9C56-5F6F89313DE6}" srcOrd="0" destOrd="0" parTransId="{313E3710-9797-47EE-8211-C7CE7FE674BA}" sibTransId="{538D53BB-A5F5-4CFF-A22B-AD79FEC7C851}"/>
    <dgm:cxn modelId="{FFE5D69F-D896-4CDA-8295-5E2A9484E830}" type="presOf" srcId="{667F5D4B-05DA-43FB-9593-FC40AE847820}" destId="{A2AE5CAB-7D06-4BCD-8F8D-758B9EF26F1A}" srcOrd="0" destOrd="0" presId="urn:microsoft.com/office/officeart/2005/8/layout/pyramid2"/>
    <dgm:cxn modelId="{66F72ED8-A19F-408B-8DD6-1FA4D0337AB6}" type="presParOf" srcId="{A2AE5CAB-7D06-4BCD-8F8D-758B9EF26F1A}" destId="{D9B43917-5919-4E93-AD9B-F00BF8B50A06}" srcOrd="0" destOrd="0" presId="urn:microsoft.com/office/officeart/2005/8/layout/pyramid2"/>
    <dgm:cxn modelId="{103D9AA2-62F6-41F2-8215-35A1D52E1EBC}" type="presParOf" srcId="{A2AE5CAB-7D06-4BCD-8F8D-758B9EF26F1A}" destId="{C7E19824-2B80-4987-ACCA-9C7261F5455C}" srcOrd="1" destOrd="0" presId="urn:microsoft.com/office/officeart/2005/8/layout/pyramid2"/>
    <dgm:cxn modelId="{7C00F9FB-A0B7-4775-89AA-816637EE6311}" type="presParOf" srcId="{C7E19824-2B80-4987-ACCA-9C7261F5455C}" destId="{93A833A4-3A35-4311-A174-BB663899546E}" srcOrd="0" destOrd="0" presId="urn:microsoft.com/office/officeart/2005/8/layout/pyramid2"/>
    <dgm:cxn modelId="{39AC115A-2764-49B1-9E6F-05876E6A0269}" type="presParOf" srcId="{C7E19824-2B80-4987-ACCA-9C7261F5455C}" destId="{976D314F-C1F9-4570-AA62-10EA71DC9B27}" srcOrd="1"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5.xml><?xml version="1.0" encoding="utf-8"?>
<dgm:dataModel xmlns:dgm="http://schemas.openxmlformats.org/drawingml/2006/diagram" xmlns:a="http://schemas.openxmlformats.org/drawingml/2006/main">
  <dgm:ptLst>
    <dgm:pt modelId="{3131F64D-442A-42CA-B506-68439CC73DB1}" type="doc">
      <dgm:prSet loTypeId="urn:microsoft.com/office/officeart/2005/8/layout/hProcess9" loCatId="process" qsTypeId="urn:microsoft.com/office/officeart/2005/8/quickstyle/simple1" qsCatId="simple" csTypeId="urn:microsoft.com/office/officeart/2005/8/colors/accent1_2" csCatId="accent1"/>
      <dgm:spPr/>
      <dgm:t>
        <a:bodyPr/>
        <a:lstStyle/>
        <a:p>
          <a:endParaRPr lang="en-US"/>
        </a:p>
      </dgm:t>
    </dgm:pt>
    <dgm:pt modelId="{E235CCCB-4143-4CB1-8B8A-2E59EF7BC60F}">
      <dgm:prSet/>
      <dgm:spPr/>
      <dgm:t>
        <a:bodyPr/>
        <a:lstStyle/>
        <a:p>
          <a:pPr rtl="1"/>
          <a:r>
            <a:rPr lang="fa-IR" dirty="0" smtClean="0">
              <a:solidFill>
                <a:schemeClr val="accent2"/>
              </a:solidFill>
            </a:rPr>
            <a:t>ماده 61</a:t>
          </a:r>
          <a:r>
            <a:rPr lang="fa-IR" dirty="0" smtClean="0"/>
            <a:t> و قرار دادن روی میز خدمت همه مراقبین سلامت به شرح ذیل: "ارتکاب گسترده جنایت علیه تمامیت جسمانی جنین به قصد نتیجه یا علم به تحقق آن، به گونه‌ای که موجب ورود خسارت عمده به تمامیت جسمانی جنین ها یا مادران در حد وسیع گردد، مشمول حکم ماده (286) قانون مجازات اسلامي مصوب 1/2/1392 مي گردد.</a:t>
          </a:r>
          <a:endParaRPr lang="fa-IR" dirty="0"/>
        </a:p>
      </dgm:t>
    </dgm:pt>
    <dgm:pt modelId="{83E0D1DC-07EB-4735-ACA3-A35F7848BAB9}" type="parTrans" cxnId="{FBE6CC42-392A-4F78-8BFB-496E675450BA}">
      <dgm:prSet/>
      <dgm:spPr/>
      <dgm:t>
        <a:bodyPr/>
        <a:lstStyle/>
        <a:p>
          <a:endParaRPr lang="en-US"/>
        </a:p>
      </dgm:t>
    </dgm:pt>
    <dgm:pt modelId="{1F0E0AB4-AC60-45A0-8D11-8BB02C4C8645}" type="sibTrans" cxnId="{FBE6CC42-392A-4F78-8BFB-496E675450BA}">
      <dgm:prSet/>
      <dgm:spPr/>
      <dgm:t>
        <a:bodyPr/>
        <a:lstStyle/>
        <a:p>
          <a:endParaRPr lang="en-US"/>
        </a:p>
      </dgm:t>
    </dgm:pt>
    <dgm:pt modelId="{26AFC32B-21F7-46D5-956A-9CFDAFD1468F}" type="pres">
      <dgm:prSet presAssocID="{3131F64D-442A-42CA-B506-68439CC73DB1}" presName="CompostProcess" presStyleCnt="0">
        <dgm:presLayoutVars>
          <dgm:dir/>
          <dgm:resizeHandles val="exact"/>
        </dgm:presLayoutVars>
      </dgm:prSet>
      <dgm:spPr/>
      <dgm:t>
        <a:bodyPr/>
        <a:lstStyle/>
        <a:p>
          <a:endParaRPr lang="en-US"/>
        </a:p>
      </dgm:t>
    </dgm:pt>
    <dgm:pt modelId="{E430F642-275E-4A22-8709-E9853CECF97B}" type="pres">
      <dgm:prSet presAssocID="{3131F64D-442A-42CA-B506-68439CC73DB1}" presName="arrow" presStyleLbl="bgShp" presStyleIdx="0" presStyleCnt="1"/>
      <dgm:spPr/>
    </dgm:pt>
    <dgm:pt modelId="{4CE6ED2E-4D90-470B-A419-A4D00AEB1910}" type="pres">
      <dgm:prSet presAssocID="{3131F64D-442A-42CA-B506-68439CC73DB1}" presName="linearProcess" presStyleCnt="0"/>
      <dgm:spPr/>
    </dgm:pt>
    <dgm:pt modelId="{ED9F7A14-293E-4EAD-A0EF-5B3BA02657E2}" type="pres">
      <dgm:prSet presAssocID="{E235CCCB-4143-4CB1-8B8A-2E59EF7BC60F}" presName="textNode" presStyleLbl="node1" presStyleIdx="0" presStyleCnt="1">
        <dgm:presLayoutVars>
          <dgm:bulletEnabled val="1"/>
        </dgm:presLayoutVars>
      </dgm:prSet>
      <dgm:spPr/>
      <dgm:t>
        <a:bodyPr/>
        <a:lstStyle/>
        <a:p>
          <a:endParaRPr lang="en-US"/>
        </a:p>
      </dgm:t>
    </dgm:pt>
  </dgm:ptLst>
  <dgm:cxnLst>
    <dgm:cxn modelId="{6729B238-3A8D-4899-930E-0FCCE096739D}" type="presOf" srcId="{E235CCCB-4143-4CB1-8B8A-2E59EF7BC60F}" destId="{ED9F7A14-293E-4EAD-A0EF-5B3BA02657E2}" srcOrd="0" destOrd="0" presId="urn:microsoft.com/office/officeart/2005/8/layout/hProcess9"/>
    <dgm:cxn modelId="{311A24C6-74EE-4741-B694-BE40AF525C7C}" type="presOf" srcId="{3131F64D-442A-42CA-B506-68439CC73DB1}" destId="{26AFC32B-21F7-46D5-956A-9CFDAFD1468F}" srcOrd="0" destOrd="0" presId="urn:microsoft.com/office/officeart/2005/8/layout/hProcess9"/>
    <dgm:cxn modelId="{FBE6CC42-392A-4F78-8BFB-496E675450BA}" srcId="{3131F64D-442A-42CA-B506-68439CC73DB1}" destId="{E235CCCB-4143-4CB1-8B8A-2E59EF7BC60F}" srcOrd="0" destOrd="0" parTransId="{83E0D1DC-07EB-4735-ACA3-A35F7848BAB9}" sibTransId="{1F0E0AB4-AC60-45A0-8D11-8BB02C4C8645}"/>
    <dgm:cxn modelId="{935A0676-0C0A-479D-AE3A-19BDB287A0B5}" type="presParOf" srcId="{26AFC32B-21F7-46D5-956A-9CFDAFD1468F}" destId="{E430F642-275E-4A22-8709-E9853CECF97B}" srcOrd="0" destOrd="0" presId="urn:microsoft.com/office/officeart/2005/8/layout/hProcess9"/>
    <dgm:cxn modelId="{E44F6011-44E6-4B58-8390-2714CCCDBC85}" type="presParOf" srcId="{26AFC32B-21F7-46D5-956A-9CFDAFD1468F}" destId="{4CE6ED2E-4D90-470B-A419-A4D00AEB1910}" srcOrd="1" destOrd="0" presId="urn:microsoft.com/office/officeart/2005/8/layout/hProcess9"/>
    <dgm:cxn modelId="{18C92D11-47BC-473D-8F0E-4A40B508E70D}" type="presParOf" srcId="{4CE6ED2E-4D90-470B-A419-A4D00AEB1910}" destId="{ED9F7A14-293E-4EAD-A0EF-5B3BA02657E2}" srcOrd="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6.xml><?xml version="1.0" encoding="utf-8"?>
<dgm:dataModel xmlns:dgm="http://schemas.openxmlformats.org/drawingml/2006/diagram" xmlns:a="http://schemas.openxmlformats.org/drawingml/2006/main">
  <dgm:ptLst>
    <dgm:pt modelId="{22855F0D-7060-4706-9CCD-9CA35DFFEEB6}"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B9C53FCB-1AE7-49DE-87AC-9AA0BBD7F7DC}">
      <dgm:prSet/>
      <dgm:spPr/>
      <dgm:t>
        <a:bodyPr/>
        <a:lstStyle/>
        <a:p>
          <a:pPr rtl="1"/>
          <a:r>
            <a:rPr lang="fa-IR" smtClean="0"/>
            <a:t>تبصره الحاقی1- هرگاه دادگاه از مجموع ادله و شواهد قصد ایراد خسارت عمده در حد وسیع و یا علم به موثر بودن اقدامات انجام شده را احراز نکند و جرم ارتکابی مشمول مجازات قانونی دیگری نباشد، با توجه به میزان نتایج زیانبار جرم، مرتکب به حبس تعزیری درجه پنج یا شش محکوم میشود. </a:t>
          </a:r>
          <a:endParaRPr lang="fa-IR"/>
        </a:p>
      </dgm:t>
    </dgm:pt>
    <dgm:pt modelId="{FDC7B319-7D6D-4924-99E8-EA4CD09B8F66}" type="parTrans" cxnId="{8417A44E-1CFC-44B7-836A-A900E586694F}">
      <dgm:prSet/>
      <dgm:spPr/>
      <dgm:t>
        <a:bodyPr/>
        <a:lstStyle/>
        <a:p>
          <a:endParaRPr lang="en-US"/>
        </a:p>
      </dgm:t>
    </dgm:pt>
    <dgm:pt modelId="{6764E9F8-DA02-4C4D-85D0-2537025DD1ED}" type="sibTrans" cxnId="{8417A44E-1CFC-44B7-836A-A900E586694F}">
      <dgm:prSet/>
      <dgm:spPr/>
      <dgm:t>
        <a:bodyPr/>
        <a:lstStyle/>
        <a:p>
          <a:endParaRPr lang="en-US"/>
        </a:p>
      </dgm:t>
    </dgm:pt>
    <dgm:pt modelId="{054F0DF0-F06B-4B5C-9B3A-BFF9AF3B1331}">
      <dgm:prSet/>
      <dgm:spPr/>
      <dgm:t>
        <a:bodyPr/>
        <a:lstStyle/>
        <a:p>
          <a:pPr rtl="1"/>
          <a:r>
            <a:rPr lang="fa-IR" smtClean="0"/>
            <a:t>تبصره الحاقی2- هركس به هر عنوان به طور گسترده دارو، مواد و وسائل سقط غيرقانوني جنين را فراهم و يا معاونت و مباشرت به سقط غيرقانوني جنين به طور وسيع نماید و يا در چرخه تجارت سقط جنين فعال و يا موثر باشد در صورتی که مشمول ماده فوق‌الذکر نباشد،‌ علاوه بر مجازات تعزیری درجه دو، به پرداخت جزای نقدی معادل دو تا پنج برابر عوائد حاصل از ارتكاب جرم محکوم میگردد.</a:t>
          </a:r>
          <a:endParaRPr lang="fa-IR"/>
        </a:p>
      </dgm:t>
    </dgm:pt>
    <dgm:pt modelId="{AE313480-AF6D-49F6-B3E0-2C1F1A4706D5}" type="parTrans" cxnId="{753725F6-5626-4CDA-ADAC-91B1CEFBF4D0}">
      <dgm:prSet/>
      <dgm:spPr/>
      <dgm:t>
        <a:bodyPr/>
        <a:lstStyle/>
        <a:p>
          <a:endParaRPr lang="en-US"/>
        </a:p>
      </dgm:t>
    </dgm:pt>
    <dgm:pt modelId="{8ED74F28-C090-48A8-B7F2-FC4889225EB1}" type="sibTrans" cxnId="{753725F6-5626-4CDA-ADAC-91B1CEFBF4D0}">
      <dgm:prSet/>
      <dgm:spPr/>
      <dgm:t>
        <a:bodyPr/>
        <a:lstStyle/>
        <a:p>
          <a:endParaRPr lang="en-US"/>
        </a:p>
      </dgm:t>
    </dgm:pt>
    <dgm:pt modelId="{ABD4EC7F-5B09-487F-BED2-31FB319FF4AD}" type="pres">
      <dgm:prSet presAssocID="{22855F0D-7060-4706-9CCD-9CA35DFFEEB6}" presName="linear" presStyleCnt="0">
        <dgm:presLayoutVars>
          <dgm:animLvl val="lvl"/>
          <dgm:resizeHandles val="exact"/>
        </dgm:presLayoutVars>
      </dgm:prSet>
      <dgm:spPr/>
      <dgm:t>
        <a:bodyPr/>
        <a:lstStyle/>
        <a:p>
          <a:endParaRPr lang="en-US"/>
        </a:p>
      </dgm:t>
    </dgm:pt>
    <dgm:pt modelId="{531B4DF3-36D5-4173-B5F7-4629AF01E072}" type="pres">
      <dgm:prSet presAssocID="{B9C53FCB-1AE7-49DE-87AC-9AA0BBD7F7DC}" presName="parentText" presStyleLbl="node1" presStyleIdx="0" presStyleCnt="2">
        <dgm:presLayoutVars>
          <dgm:chMax val="0"/>
          <dgm:bulletEnabled val="1"/>
        </dgm:presLayoutVars>
      </dgm:prSet>
      <dgm:spPr/>
      <dgm:t>
        <a:bodyPr/>
        <a:lstStyle/>
        <a:p>
          <a:endParaRPr lang="en-US"/>
        </a:p>
      </dgm:t>
    </dgm:pt>
    <dgm:pt modelId="{8DCA7322-A437-4630-B88E-668D1BEFE221}" type="pres">
      <dgm:prSet presAssocID="{6764E9F8-DA02-4C4D-85D0-2537025DD1ED}" presName="spacer" presStyleCnt="0"/>
      <dgm:spPr/>
    </dgm:pt>
    <dgm:pt modelId="{D9D1018A-950E-4EBF-A60F-0F09F617BD71}" type="pres">
      <dgm:prSet presAssocID="{054F0DF0-F06B-4B5C-9B3A-BFF9AF3B1331}" presName="parentText" presStyleLbl="node1" presStyleIdx="1" presStyleCnt="2">
        <dgm:presLayoutVars>
          <dgm:chMax val="0"/>
          <dgm:bulletEnabled val="1"/>
        </dgm:presLayoutVars>
      </dgm:prSet>
      <dgm:spPr/>
      <dgm:t>
        <a:bodyPr/>
        <a:lstStyle/>
        <a:p>
          <a:endParaRPr lang="en-US"/>
        </a:p>
      </dgm:t>
    </dgm:pt>
  </dgm:ptLst>
  <dgm:cxnLst>
    <dgm:cxn modelId="{A739DE40-268E-4F68-A580-5BA92DD73225}" type="presOf" srcId="{B9C53FCB-1AE7-49DE-87AC-9AA0BBD7F7DC}" destId="{531B4DF3-36D5-4173-B5F7-4629AF01E072}" srcOrd="0" destOrd="0" presId="urn:microsoft.com/office/officeart/2005/8/layout/vList2"/>
    <dgm:cxn modelId="{74AB09BA-C096-4C5E-BB43-17A70F81D9B0}" type="presOf" srcId="{22855F0D-7060-4706-9CCD-9CA35DFFEEB6}" destId="{ABD4EC7F-5B09-487F-BED2-31FB319FF4AD}" srcOrd="0" destOrd="0" presId="urn:microsoft.com/office/officeart/2005/8/layout/vList2"/>
    <dgm:cxn modelId="{8417A44E-1CFC-44B7-836A-A900E586694F}" srcId="{22855F0D-7060-4706-9CCD-9CA35DFFEEB6}" destId="{B9C53FCB-1AE7-49DE-87AC-9AA0BBD7F7DC}" srcOrd="0" destOrd="0" parTransId="{FDC7B319-7D6D-4924-99E8-EA4CD09B8F66}" sibTransId="{6764E9F8-DA02-4C4D-85D0-2537025DD1ED}"/>
    <dgm:cxn modelId="{753725F6-5626-4CDA-ADAC-91B1CEFBF4D0}" srcId="{22855F0D-7060-4706-9CCD-9CA35DFFEEB6}" destId="{054F0DF0-F06B-4B5C-9B3A-BFF9AF3B1331}" srcOrd="1" destOrd="0" parTransId="{AE313480-AF6D-49F6-B3E0-2C1F1A4706D5}" sibTransId="{8ED74F28-C090-48A8-B7F2-FC4889225EB1}"/>
    <dgm:cxn modelId="{A9325212-EA87-487A-9CAE-3BB25E34E484}" type="presOf" srcId="{054F0DF0-F06B-4B5C-9B3A-BFF9AF3B1331}" destId="{D9D1018A-950E-4EBF-A60F-0F09F617BD71}" srcOrd="0" destOrd="0" presId="urn:microsoft.com/office/officeart/2005/8/layout/vList2"/>
    <dgm:cxn modelId="{499F89F0-D428-434F-B814-5715DCDEEDAF}" type="presParOf" srcId="{ABD4EC7F-5B09-487F-BED2-31FB319FF4AD}" destId="{531B4DF3-36D5-4173-B5F7-4629AF01E072}" srcOrd="0" destOrd="0" presId="urn:microsoft.com/office/officeart/2005/8/layout/vList2"/>
    <dgm:cxn modelId="{728255A8-2943-42D5-B067-C6DC17135595}" type="presParOf" srcId="{ABD4EC7F-5B09-487F-BED2-31FB319FF4AD}" destId="{8DCA7322-A437-4630-B88E-668D1BEFE221}" srcOrd="1" destOrd="0" presId="urn:microsoft.com/office/officeart/2005/8/layout/vList2"/>
    <dgm:cxn modelId="{4158CC3E-5924-460B-AD97-0A16F949ECA2}" type="presParOf" srcId="{ABD4EC7F-5B09-487F-BED2-31FB319FF4AD}" destId="{D9D1018A-950E-4EBF-A60F-0F09F617BD71}"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7.xml><?xml version="1.0" encoding="utf-8"?>
<dgm:dataModel xmlns:dgm="http://schemas.openxmlformats.org/drawingml/2006/diagram" xmlns:a="http://schemas.openxmlformats.org/drawingml/2006/main">
  <dgm:ptLst>
    <dgm:pt modelId="{4AAC1E45-8BE1-4C7B-9632-36E3F0F14CB1}"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en-US"/>
        </a:p>
      </dgm:t>
    </dgm:pt>
    <dgm:pt modelId="{49F177F8-CDCC-4A11-B76D-51FE14C086E6}">
      <dgm:prSet/>
      <dgm:spPr/>
      <dgm:t>
        <a:bodyPr/>
        <a:lstStyle/>
        <a:p>
          <a:pPr rtl="1"/>
          <a:r>
            <a:rPr lang="fa-IR" smtClean="0"/>
            <a:t>تبصره- اموال و وسائل حاصل از ارتكاب جرم مصادره شده و عوائد آن به همراه جزای نقدی دریافتی، به حساب خزانه واریز شده و پس از درج در بودجه سنواتی، در اختيار وزارت بهداشت، درمان و آموزش پزشكي قرار مي گيرد تا در جهت درمان ناباروري هزينه گردد.</a:t>
          </a:r>
          <a:endParaRPr lang="fa-IR"/>
        </a:p>
      </dgm:t>
    </dgm:pt>
    <dgm:pt modelId="{C080D56B-53D9-4D67-B195-E16F83C905AF}" type="parTrans" cxnId="{0C8ACFD4-AA3C-4C49-B90D-880F7C9A9FCA}">
      <dgm:prSet/>
      <dgm:spPr/>
      <dgm:t>
        <a:bodyPr/>
        <a:lstStyle/>
        <a:p>
          <a:endParaRPr lang="en-US"/>
        </a:p>
      </dgm:t>
    </dgm:pt>
    <dgm:pt modelId="{D1BC3B68-7B27-4B51-ADDB-C8C162F7D3E4}" type="sibTrans" cxnId="{0C8ACFD4-AA3C-4C49-B90D-880F7C9A9FCA}">
      <dgm:prSet/>
      <dgm:spPr/>
      <dgm:t>
        <a:bodyPr/>
        <a:lstStyle/>
        <a:p>
          <a:endParaRPr lang="en-US"/>
        </a:p>
      </dgm:t>
    </dgm:pt>
    <dgm:pt modelId="{5C7EECA4-54BF-4E0B-83E1-3A244DECD92E}" type="pres">
      <dgm:prSet presAssocID="{4AAC1E45-8BE1-4C7B-9632-36E3F0F14CB1}" presName="CompostProcess" presStyleCnt="0">
        <dgm:presLayoutVars>
          <dgm:dir/>
          <dgm:resizeHandles val="exact"/>
        </dgm:presLayoutVars>
      </dgm:prSet>
      <dgm:spPr/>
      <dgm:t>
        <a:bodyPr/>
        <a:lstStyle/>
        <a:p>
          <a:endParaRPr lang="en-US"/>
        </a:p>
      </dgm:t>
    </dgm:pt>
    <dgm:pt modelId="{E64203E5-B552-4E02-A3C7-383BC652CE37}" type="pres">
      <dgm:prSet presAssocID="{4AAC1E45-8BE1-4C7B-9632-36E3F0F14CB1}" presName="arrow" presStyleLbl="bgShp" presStyleIdx="0" presStyleCnt="1"/>
      <dgm:spPr/>
    </dgm:pt>
    <dgm:pt modelId="{E3EFC6C8-B458-4722-8D3B-FAE6D1394FCC}" type="pres">
      <dgm:prSet presAssocID="{4AAC1E45-8BE1-4C7B-9632-36E3F0F14CB1}" presName="linearProcess" presStyleCnt="0"/>
      <dgm:spPr/>
    </dgm:pt>
    <dgm:pt modelId="{0CFFF22A-0AAA-4151-A158-807B7B5DCF97}" type="pres">
      <dgm:prSet presAssocID="{49F177F8-CDCC-4A11-B76D-51FE14C086E6}" presName="textNode" presStyleLbl="node1" presStyleIdx="0" presStyleCnt="1" custScaleY="105635">
        <dgm:presLayoutVars>
          <dgm:bulletEnabled val="1"/>
        </dgm:presLayoutVars>
      </dgm:prSet>
      <dgm:spPr/>
      <dgm:t>
        <a:bodyPr/>
        <a:lstStyle/>
        <a:p>
          <a:endParaRPr lang="en-US"/>
        </a:p>
      </dgm:t>
    </dgm:pt>
  </dgm:ptLst>
  <dgm:cxnLst>
    <dgm:cxn modelId="{B33A409E-1460-4C1D-A597-F31A3F1EB238}" type="presOf" srcId="{4AAC1E45-8BE1-4C7B-9632-36E3F0F14CB1}" destId="{5C7EECA4-54BF-4E0B-83E1-3A244DECD92E}" srcOrd="0" destOrd="0" presId="urn:microsoft.com/office/officeart/2005/8/layout/hProcess9"/>
    <dgm:cxn modelId="{0C8ACFD4-AA3C-4C49-B90D-880F7C9A9FCA}" srcId="{4AAC1E45-8BE1-4C7B-9632-36E3F0F14CB1}" destId="{49F177F8-CDCC-4A11-B76D-51FE14C086E6}" srcOrd="0" destOrd="0" parTransId="{C080D56B-53D9-4D67-B195-E16F83C905AF}" sibTransId="{D1BC3B68-7B27-4B51-ADDB-C8C162F7D3E4}"/>
    <dgm:cxn modelId="{A20BC068-790A-4D2E-86DE-2EE971AAB611}" type="presOf" srcId="{49F177F8-CDCC-4A11-B76D-51FE14C086E6}" destId="{0CFFF22A-0AAA-4151-A158-807B7B5DCF97}" srcOrd="0" destOrd="0" presId="urn:microsoft.com/office/officeart/2005/8/layout/hProcess9"/>
    <dgm:cxn modelId="{C372F492-E12B-45EE-9CA5-04079DD32B29}" type="presParOf" srcId="{5C7EECA4-54BF-4E0B-83E1-3A244DECD92E}" destId="{E64203E5-B552-4E02-A3C7-383BC652CE37}" srcOrd="0" destOrd="0" presId="urn:microsoft.com/office/officeart/2005/8/layout/hProcess9"/>
    <dgm:cxn modelId="{5462F4C0-9380-4818-81D7-65A6E4A93978}" type="presParOf" srcId="{5C7EECA4-54BF-4E0B-83E1-3A244DECD92E}" destId="{E3EFC6C8-B458-4722-8D3B-FAE6D1394FCC}" srcOrd="1" destOrd="0" presId="urn:microsoft.com/office/officeart/2005/8/layout/hProcess9"/>
    <dgm:cxn modelId="{3C7ABE80-08BD-4B61-9F34-987C31EE3672}" type="presParOf" srcId="{E3EFC6C8-B458-4722-8D3B-FAE6D1394FCC}" destId="{0CFFF22A-0AAA-4151-A158-807B7B5DCF97}" srcOrd="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8.xml><?xml version="1.0" encoding="utf-8"?>
<dgm:dataModel xmlns:dgm="http://schemas.openxmlformats.org/drawingml/2006/diagram" xmlns:a="http://schemas.openxmlformats.org/drawingml/2006/main">
  <dgm:ptLst>
    <dgm:pt modelId="{6961AD24-A964-4ADF-A84B-E95CE6D91F9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6BC820DC-9427-4D7D-A50B-12957E258382}">
      <dgm:prSet/>
      <dgm:spPr/>
      <dgm:t>
        <a:bodyPr/>
        <a:lstStyle/>
        <a:p>
          <a:pPr rtl="1"/>
          <a:r>
            <a:rPr lang="fa-IR" smtClean="0"/>
            <a:t>از نارسایی کلیه، خونریزی، عفونت، تروما، کم خونی و ... که عمدتا به دلیل تصمیم نادرست انجام سقط در یک فرآیند غیرقانونی است.</a:t>
          </a:r>
          <a:endParaRPr lang="fa-IR"/>
        </a:p>
      </dgm:t>
    </dgm:pt>
    <dgm:pt modelId="{04522DEB-687A-4B34-A7B1-015F1ADDC864}" type="parTrans" cxnId="{CBA80C6F-5277-4B66-9E64-1EC755D31911}">
      <dgm:prSet/>
      <dgm:spPr/>
      <dgm:t>
        <a:bodyPr/>
        <a:lstStyle/>
        <a:p>
          <a:endParaRPr lang="en-US"/>
        </a:p>
      </dgm:t>
    </dgm:pt>
    <dgm:pt modelId="{E2B729BC-DE07-4ACC-8AAF-0131D6E23D87}" type="sibTrans" cxnId="{CBA80C6F-5277-4B66-9E64-1EC755D31911}">
      <dgm:prSet/>
      <dgm:spPr/>
      <dgm:t>
        <a:bodyPr/>
        <a:lstStyle/>
        <a:p>
          <a:endParaRPr lang="en-US"/>
        </a:p>
      </dgm:t>
    </dgm:pt>
    <dgm:pt modelId="{F57C1B61-5A34-4574-8141-F2FF43CD4A5D}">
      <dgm:prSet/>
      <dgm:spPr/>
      <dgm:t>
        <a:bodyPr/>
        <a:lstStyle/>
        <a:p>
          <a:pPr rtl="1"/>
          <a:r>
            <a:rPr lang="fa-IR" dirty="0" smtClean="0"/>
            <a:t>متاسفانه در شرایط غیر بهداشتی و استفاده از داروها با روش های مختلف؛ خوراکی و تزریقی و یا موضعی از راه واژن و آن هم از  وسایل و یا شاید مواد شوینده و گاهی فراوردهای حیوانی ...هست که عوارض جدی تر گریبانگیر فرد و خانواده وی می شود. </a:t>
          </a:r>
          <a:endParaRPr lang="fa-IR" dirty="0"/>
        </a:p>
      </dgm:t>
    </dgm:pt>
    <dgm:pt modelId="{A97C8511-6465-4DE4-B528-5CB0AFED3CDC}" type="parTrans" cxnId="{58E7A6F8-A46A-4212-A508-2C1EB31C5DC2}">
      <dgm:prSet/>
      <dgm:spPr/>
      <dgm:t>
        <a:bodyPr/>
        <a:lstStyle/>
        <a:p>
          <a:endParaRPr lang="en-US"/>
        </a:p>
      </dgm:t>
    </dgm:pt>
    <dgm:pt modelId="{E9BC0BB7-F22A-435B-9719-F187402FE0A0}" type="sibTrans" cxnId="{58E7A6F8-A46A-4212-A508-2C1EB31C5DC2}">
      <dgm:prSet/>
      <dgm:spPr/>
      <dgm:t>
        <a:bodyPr/>
        <a:lstStyle/>
        <a:p>
          <a:endParaRPr lang="en-US"/>
        </a:p>
      </dgm:t>
    </dgm:pt>
    <dgm:pt modelId="{90360B76-B834-4B2C-A8FD-69BABDB47E71}">
      <dgm:prSet/>
      <dgm:spPr/>
      <dgm:t>
        <a:bodyPr/>
        <a:lstStyle/>
        <a:p>
          <a:pPr rtl="1"/>
          <a:r>
            <a:rPr lang="fa-IR" dirty="0" smtClean="0"/>
            <a:t>معضل بزرگتر در نظام سلامت سواد پایین سلامت زنان و خانواده ها و در عین حال نبودفضای فرهنگی سالم که فرد با همه آسیب های سقط به مراکز مراجعه می کند اما شکایات غیر واقعی است و مسیر درمان را منحرف می نماید.</a:t>
          </a:r>
          <a:endParaRPr lang="fa-IR" dirty="0"/>
        </a:p>
      </dgm:t>
    </dgm:pt>
    <dgm:pt modelId="{CE045118-C3F4-4873-A501-15CD7B6CA2FF}" type="parTrans" cxnId="{A3F89A36-30EA-48EF-B268-D2B4523F3493}">
      <dgm:prSet/>
      <dgm:spPr/>
      <dgm:t>
        <a:bodyPr/>
        <a:lstStyle/>
        <a:p>
          <a:endParaRPr lang="en-US"/>
        </a:p>
      </dgm:t>
    </dgm:pt>
    <dgm:pt modelId="{6B514737-858F-4BEC-B27D-05A1ABA32A1F}" type="sibTrans" cxnId="{A3F89A36-30EA-48EF-B268-D2B4523F3493}">
      <dgm:prSet/>
      <dgm:spPr/>
      <dgm:t>
        <a:bodyPr/>
        <a:lstStyle/>
        <a:p>
          <a:endParaRPr lang="en-US"/>
        </a:p>
      </dgm:t>
    </dgm:pt>
    <dgm:pt modelId="{A504466F-FFF5-4450-B3EF-BF64884389E2}" type="pres">
      <dgm:prSet presAssocID="{6961AD24-A964-4ADF-A84B-E95CE6D91F90}" presName="linear" presStyleCnt="0">
        <dgm:presLayoutVars>
          <dgm:animLvl val="lvl"/>
          <dgm:resizeHandles val="exact"/>
        </dgm:presLayoutVars>
      </dgm:prSet>
      <dgm:spPr/>
      <dgm:t>
        <a:bodyPr/>
        <a:lstStyle/>
        <a:p>
          <a:endParaRPr lang="en-US"/>
        </a:p>
      </dgm:t>
    </dgm:pt>
    <dgm:pt modelId="{29B706DD-94B6-44A3-AB98-0DD482D24AED}" type="pres">
      <dgm:prSet presAssocID="{6BC820DC-9427-4D7D-A50B-12957E258382}" presName="parentText" presStyleLbl="node1" presStyleIdx="0" presStyleCnt="3">
        <dgm:presLayoutVars>
          <dgm:chMax val="0"/>
          <dgm:bulletEnabled val="1"/>
        </dgm:presLayoutVars>
      </dgm:prSet>
      <dgm:spPr/>
      <dgm:t>
        <a:bodyPr/>
        <a:lstStyle/>
        <a:p>
          <a:endParaRPr lang="en-US"/>
        </a:p>
      </dgm:t>
    </dgm:pt>
    <dgm:pt modelId="{8489CF4C-D173-4444-A45A-D7AC5BBF1285}" type="pres">
      <dgm:prSet presAssocID="{E2B729BC-DE07-4ACC-8AAF-0131D6E23D87}" presName="spacer" presStyleCnt="0"/>
      <dgm:spPr/>
    </dgm:pt>
    <dgm:pt modelId="{C680E394-5E3A-409B-AF49-0097B9F3E733}" type="pres">
      <dgm:prSet presAssocID="{F57C1B61-5A34-4574-8141-F2FF43CD4A5D}" presName="parentText" presStyleLbl="node1" presStyleIdx="1" presStyleCnt="3">
        <dgm:presLayoutVars>
          <dgm:chMax val="0"/>
          <dgm:bulletEnabled val="1"/>
        </dgm:presLayoutVars>
      </dgm:prSet>
      <dgm:spPr/>
      <dgm:t>
        <a:bodyPr/>
        <a:lstStyle/>
        <a:p>
          <a:endParaRPr lang="en-US"/>
        </a:p>
      </dgm:t>
    </dgm:pt>
    <dgm:pt modelId="{F150A0C2-0933-469B-A05A-ACE2C12664E1}" type="pres">
      <dgm:prSet presAssocID="{E9BC0BB7-F22A-435B-9719-F187402FE0A0}" presName="spacer" presStyleCnt="0"/>
      <dgm:spPr/>
    </dgm:pt>
    <dgm:pt modelId="{CD9F9CF0-1F3C-4166-86D6-4A170FB673F2}" type="pres">
      <dgm:prSet presAssocID="{90360B76-B834-4B2C-A8FD-69BABDB47E71}" presName="parentText" presStyleLbl="node1" presStyleIdx="2" presStyleCnt="3">
        <dgm:presLayoutVars>
          <dgm:chMax val="0"/>
          <dgm:bulletEnabled val="1"/>
        </dgm:presLayoutVars>
      </dgm:prSet>
      <dgm:spPr/>
      <dgm:t>
        <a:bodyPr/>
        <a:lstStyle/>
        <a:p>
          <a:endParaRPr lang="en-US"/>
        </a:p>
      </dgm:t>
    </dgm:pt>
  </dgm:ptLst>
  <dgm:cxnLst>
    <dgm:cxn modelId="{293C9CEE-7789-4F25-8634-E7FA5120AADF}" type="presOf" srcId="{6BC820DC-9427-4D7D-A50B-12957E258382}" destId="{29B706DD-94B6-44A3-AB98-0DD482D24AED}" srcOrd="0" destOrd="0" presId="urn:microsoft.com/office/officeart/2005/8/layout/vList2"/>
    <dgm:cxn modelId="{F99FC66D-AB2A-4A8C-9A22-62ABC389CBC7}" type="presOf" srcId="{90360B76-B834-4B2C-A8FD-69BABDB47E71}" destId="{CD9F9CF0-1F3C-4166-86D6-4A170FB673F2}" srcOrd="0" destOrd="0" presId="urn:microsoft.com/office/officeart/2005/8/layout/vList2"/>
    <dgm:cxn modelId="{F0592FD5-1755-46B5-B830-CEB782A1559A}" type="presOf" srcId="{6961AD24-A964-4ADF-A84B-E95CE6D91F90}" destId="{A504466F-FFF5-4450-B3EF-BF64884389E2}" srcOrd="0" destOrd="0" presId="urn:microsoft.com/office/officeart/2005/8/layout/vList2"/>
    <dgm:cxn modelId="{A3F89A36-30EA-48EF-B268-D2B4523F3493}" srcId="{6961AD24-A964-4ADF-A84B-E95CE6D91F90}" destId="{90360B76-B834-4B2C-A8FD-69BABDB47E71}" srcOrd="2" destOrd="0" parTransId="{CE045118-C3F4-4873-A501-15CD7B6CA2FF}" sibTransId="{6B514737-858F-4BEC-B27D-05A1ABA32A1F}"/>
    <dgm:cxn modelId="{CBA80C6F-5277-4B66-9E64-1EC755D31911}" srcId="{6961AD24-A964-4ADF-A84B-E95CE6D91F90}" destId="{6BC820DC-9427-4D7D-A50B-12957E258382}" srcOrd="0" destOrd="0" parTransId="{04522DEB-687A-4B34-A7B1-015F1ADDC864}" sibTransId="{E2B729BC-DE07-4ACC-8AAF-0131D6E23D87}"/>
    <dgm:cxn modelId="{3D376B85-FCF9-4256-B4D7-EE1DDC74324E}" type="presOf" srcId="{F57C1B61-5A34-4574-8141-F2FF43CD4A5D}" destId="{C680E394-5E3A-409B-AF49-0097B9F3E733}" srcOrd="0" destOrd="0" presId="urn:microsoft.com/office/officeart/2005/8/layout/vList2"/>
    <dgm:cxn modelId="{58E7A6F8-A46A-4212-A508-2C1EB31C5DC2}" srcId="{6961AD24-A964-4ADF-A84B-E95CE6D91F90}" destId="{F57C1B61-5A34-4574-8141-F2FF43CD4A5D}" srcOrd="1" destOrd="0" parTransId="{A97C8511-6465-4DE4-B528-5CB0AFED3CDC}" sibTransId="{E9BC0BB7-F22A-435B-9719-F187402FE0A0}"/>
    <dgm:cxn modelId="{28C8FD93-7A7E-4830-896B-85E5556110A8}" type="presParOf" srcId="{A504466F-FFF5-4450-B3EF-BF64884389E2}" destId="{29B706DD-94B6-44A3-AB98-0DD482D24AED}" srcOrd="0" destOrd="0" presId="urn:microsoft.com/office/officeart/2005/8/layout/vList2"/>
    <dgm:cxn modelId="{B87A34B5-2D22-43C3-9F56-67738C33A7A9}" type="presParOf" srcId="{A504466F-FFF5-4450-B3EF-BF64884389E2}" destId="{8489CF4C-D173-4444-A45A-D7AC5BBF1285}" srcOrd="1" destOrd="0" presId="urn:microsoft.com/office/officeart/2005/8/layout/vList2"/>
    <dgm:cxn modelId="{95F20B0C-E43F-4771-83CB-D5A025D0A408}" type="presParOf" srcId="{A504466F-FFF5-4450-B3EF-BF64884389E2}" destId="{C680E394-5E3A-409B-AF49-0097B9F3E733}" srcOrd="2" destOrd="0" presId="urn:microsoft.com/office/officeart/2005/8/layout/vList2"/>
    <dgm:cxn modelId="{F84DA046-E957-4768-B90C-AE5414E4545B}" type="presParOf" srcId="{A504466F-FFF5-4450-B3EF-BF64884389E2}" destId="{F150A0C2-0933-469B-A05A-ACE2C12664E1}" srcOrd="3" destOrd="0" presId="urn:microsoft.com/office/officeart/2005/8/layout/vList2"/>
    <dgm:cxn modelId="{C2A74206-A44B-4091-B268-856AC8916B43}" type="presParOf" srcId="{A504466F-FFF5-4450-B3EF-BF64884389E2}" destId="{CD9F9CF0-1F3C-4166-86D6-4A170FB673F2}"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9.xml><?xml version="1.0" encoding="utf-8"?>
<dgm:dataModel xmlns:dgm="http://schemas.openxmlformats.org/drawingml/2006/diagram" xmlns:a="http://schemas.openxmlformats.org/drawingml/2006/main">
  <dgm:ptLst>
    <dgm:pt modelId="{D84FEF7F-D70B-43BB-B33B-820F1F0FDA1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2BA1BB03-681C-4296-9963-3319E76258FB}">
      <dgm:prSet/>
      <dgm:spPr/>
      <dgm:t>
        <a:bodyPr/>
        <a:lstStyle/>
        <a:p>
          <a:pPr rtl="1"/>
          <a:r>
            <a:rPr lang="fa-IR" smtClean="0"/>
            <a:t>مطالعات متقن در طی 80 سال نشان داده است به طور طبیعی، فقط 30 درصد از بارداری ها منجر به تولد نوزاد می شود و 70 درصد از این بارداری ها به دلیل عدم آماده بودن رحم/ آندومتر (</a:t>
          </a:r>
          <a:r>
            <a:rPr lang="en-US" smtClean="0"/>
            <a:t>endometrial receptivity</a:t>
          </a:r>
          <a:r>
            <a:rPr lang="fa-IR" smtClean="0"/>
            <a:t>) منجر به بارداری موفق و تولد نمی شوند. کمتر ارگانی در بدن انسان مانند آندومتر / لایه خارجی رحم می توان یافت که بطور ماهانه در طی سال های باروری فرد باز ترمیم شود.  باروری انسان کاملا وابسته به این بازترمیم آندومتر در هر سیکل باروری است. این حقیقت علمی است که پذیرش آندومتر پیش شرط مهم فرایند باروری انسان و لانه گزینی جنین در رحم است </a:t>
          </a:r>
          <a:r>
            <a:rPr lang="en-US" smtClean="0"/>
            <a:t>(Hum. Reprod. Update, 2015, 2019)</a:t>
          </a:r>
          <a:r>
            <a:rPr lang="fa-IR" smtClean="0"/>
            <a:t>. از این رو هر گونه آسیب بالقوه آندومتر، روند ترمیم و پذیرش را در دوره بعدی باروری کاهش می دهد. حتی در سقط خودبخودی هم با توجه به زمان حاملگی و نوع مداخلات، ایمنی باروری زن مختل می شود. متاسفانه شواهد اخیر دال بر رشد روز افزون سقط عمدی هستیم و چنین عوارضی بدنبال دستکاری های عمدی و غیر بهداشتی افزایش می یابد</a:t>
          </a:r>
          <a:endParaRPr lang="fa-IR"/>
        </a:p>
      </dgm:t>
    </dgm:pt>
    <dgm:pt modelId="{89EAF6C5-E759-49B1-8C30-F6C0B66195D3}" type="parTrans" cxnId="{460DD206-8050-4CB4-AC94-97ADE531845C}">
      <dgm:prSet/>
      <dgm:spPr/>
      <dgm:t>
        <a:bodyPr/>
        <a:lstStyle/>
        <a:p>
          <a:endParaRPr lang="en-US"/>
        </a:p>
      </dgm:t>
    </dgm:pt>
    <dgm:pt modelId="{B49A0555-B2AF-43BF-86D4-727A9A44BE11}" type="sibTrans" cxnId="{460DD206-8050-4CB4-AC94-97ADE531845C}">
      <dgm:prSet/>
      <dgm:spPr/>
      <dgm:t>
        <a:bodyPr/>
        <a:lstStyle/>
        <a:p>
          <a:endParaRPr lang="en-US"/>
        </a:p>
      </dgm:t>
    </dgm:pt>
    <dgm:pt modelId="{C6061BB4-DC11-4066-AE1D-2890182FC10F}" type="pres">
      <dgm:prSet presAssocID="{D84FEF7F-D70B-43BB-B33B-820F1F0FDA1E}" presName="linear" presStyleCnt="0">
        <dgm:presLayoutVars>
          <dgm:animLvl val="lvl"/>
          <dgm:resizeHandles val="exact"/>
        </dgm:presLayoutVars>
      </dgm:prSet>
      <dgm:spPr/>
      <dgm:t>
        <a:bodyPr/>
        <a:lstStyle/>
        <a:p>
          <a:endParaRPr lang="en-US"/>
        </a:p>
      </dgm:t>
    </dgm:pt>
    <dgm:pt modelId="{587F966F-67B1-4A19-AFFF-FEB29F0EB3ED}" type="pres">
      <dgm:prSet presAssocID="{2BA1BB03-681C-4296-9963-3319E76258FB}" presName="parentText" presStyleLbl="node1" presStyleIdx="0" presStyleCnt="1" custScaleY="128363">
        <dgm:presLayoutVars>
          <dgm:chMax val="0"/>
          <dgm:bulletEnabled val="1"/>
        </dgm:presLayoutVars>
      </dgm:prSet>
      <dgm:spPr/>
      <dgm:t>
        <a:bodyPr/>
        <a:lstStyle/>
        <a:p>
          <a:endParaRPr lang="en-US"/>
        </a:p>
      </dgm:t>
    </dgm:pt>
  </dgm:ptLst>
  <dgm:cxnLst>
    <dgm:cxn modelId="{91908FC3-C9D7-45C4-B9FC-4F84C08E9CBE}" type="presOf" srcId="{D84FEF7F-D70B-43BB-B33B-820F1F0FDA1E}" destId="{C6061BB4-DC11-4066-AE1D-2890182FC10F}" srcOrd="0" destOrd="0" presId="urn:microsoft.com/office/officeart/2005/8/layout/vList2"/>
    <dgm:cxn modelId="{460DD206-8050-4CB4-AC94-97ADE531845C}" srcId="{D84FEF7F-D70B-43BB-B33B-820F1F0FDA1E}" destId="{2BA1BB03-681C-4296-9963-3319E76258FB}" srcOrd="0" destOrd="0" parTransId="{89EAF6C5-E759-49B1-8C30-F6C0B66195D3}" sibTransId="{B49A0555-B2AF-43BF-86D4-727A9A44BE11}"/>
    <dgm:cxn modelId="{298C2E65-4E5C-438F-9ADD-B117D9E2D999}" type="presOf" srcId="{2BA1BB03-681C-4296-9963-3319E76258FB}" destId="{587F966F-67B1-4A19-AFFF-FEB29F0EB3ED}" srcOrd="0" destOrd="0" presId="urn:microsoft.com/office/officeart/2005/8/layout/vList2"/>
    <dgm:cxn modelId="{6D2E9F26-C0E3-4170-9188-B826D0F0A0EF}" type="presParOf" srcId="{C6061BB4-DC11-4066-AE1D-2890182FC10F}" destId="{587F966F-67B1-4A19-AFFF-FEB29F0EB3ED}"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2B13F5C-05F6-4F43-8CA9-419BFED40C28}" type="doc">
      <dgm:prSet loTypeId="urn:microsoft.com/office/officeart/2005/8/layout/venn1" loCatId="relationship" qsTypeId="urn:microsoft.com/office/officeart/2005/8/quickstyle/simple1" qsCatId="simple" csTypeId="urn:microsoft.com/office/officeart/2005/8/colors/accent1_2" csCatId="accent1"/>
      <dgm:spPr/>
      <dgm:t>
        <a:bodyPr/>
        <a:lstStyle/>
        <a:p>
          <a:endParaRPr lang="en-US"/>
        </a:p>
      </dgm:t>
    </dgm:pt>
    <dgm:pt modelId="{6F754623-4496-42FB-9869-4C9F1993FF82}">
      <dgm:prSet/>
      <dgm:spPr/>
      <dgm:t>
        <a:bodyPr/>
        <a:lstStyle/>
        <a:p>
          <a:pPr rtl="1"/>
          <a:r>
            <a:rPr lang="fa-IR" smtClean="0"/>
            <a:t>این روند کاهشی هشدار جدی برای اقتدار، پویایی و بالندگی کشور است. </a:t>
          </a:r>
          <a:endParaRPr lang="fa-IR"/>
        </a:p>
      </dgm:t>
    </dgm:pt>
    <dgm:pt modelId="{C58E34FD-1580-4E01-A380-7D9383FE9D6F}" type="parTrans" cxnId="{CD5044E2-201C-41F2-9C74-129FB0B4DBE4}">
      <dgm:prSet/>
      <dgm:spPr/>
      <dgm:t>
        <a:bodyPr/>
        <a:lstStyle/>
        <a:p>
          <a:endParaRPr lang="en-US"/>
        </a:p>
      </dgm:t>
    </dgm:pt>
    <dgm:pt modelId="{6D864449-92F5-46E1-ACB7-D34E013EB936}" type="sibTrans" cxnId="{CD5044E2-201C-41F2-9C74-129FB0B4DBE4}">
      <dgm:prSet/>
      <dgm:spPr/>
      <dgm:t>
        <a:bodyPr/>
        <a:lstStyle/>
        <a:p>
          <a:endParaRPr lang="en-US"/>
        </a:p>
      </dgm:t>
    </dgm:pt>
    <dgm:pt modelId="{35AF4689-F48B-4C71-9CB3-3E25C98CE096}">
      <dgm:prSet/>
      <dgm:spPr/>
      <dgm:t>
        <a:bodyPr/>
        <a:lstStyle/>
        <a:p>
          <a:pPr rtl="1"/>
          <a:r>
            <a:rPr lang="ar-SA" smtClean="0"/>
            <a:t>مسئله نگران کننده دیگر، ترکیب و ساختار جمعیت کشور و کاهش سطح باروری است.</a:t>
          </a:r>
          <a:endParaRPr lang="fa-IR"/>
        </a:p>
      </dgm:t>
    </dgm:pt>
    <dgm:pt modelId="{4040BA42-16EE-4A2F-984D-80BD1DA459D6}" type="parTrans" cxnId="{24009F78-BC34-4359-8B07-EC97F81D1A7C}">
      <dgm:prSet/>
      <dgm:spPr/>
      <dgm:t>
        <a:bodyPr/>
        <a:lstStyle/>
        <a:p>
          <a:endParaRPr lang="en-US"/>
        </a:p>
      </dgm:t>
    </dgm:pt>
    <dgm:pt modelId="{5312617A-683F-4AB1-BB67-B3C73BB956D3}" type="sibTrans" cxnId="{24009F78-BC34-4359-8B07-EC97F81D1A7C}">
      <dgm:prSet/>
      <dgm:spPr/>
      <dgm:t>
        <a:bodyPr/>
        <a:lstStyle/>
        <a:p>
          <a:endParaRPr lang="en-US"/>
        </a:p>
      </dgm:t>
    </dgm:pt>
    <dgm:pt modelId="{56714F03-44F5-4BC1-AE7D-6587A02E6F28}" type="pres">
      <dgm:prSet presAssocID="{F2B13F5C-05F6-4F43-8CA9-419BFED40C28}" presName="compositeShape" presStyleCnt="0">
        <dgm:presLayoutVars>
          <dgm:chMax val="7"/>
          <dgm:dir/>
          <dgm:resizeHandles val="exact"/>
        </dgm:presLayoutVars>
      </dgm:prSet>
      <dgm:spPr/>
      <dgm:t>
        <a:bodyPr/>
        <a:lstStyle/>
        <a:p>
          <a:endParaRPr lang="en-US"/>
        </a:p>
      </dgm:t>
    </dgm:pt>
    <dgm:pt modelId="{84ED9DA2-2E40-40C9-BA98-1E8AACFE79AA}" type="pres">
      <dgm:prSet presAssocID="{6F754623-4496-42FB-9869-4C9F1993FF82}" presName="circ1" presStyleLbl="vennNode1" presStyleIdx="0" presStyleCnt="2"/>
      <dgm:spPr/>
      <dgm:t>
        <a:bodyPr/>
        <a:lstStyle/>
        <a:p>
          <a:endParaRPr lang="en-US"/>
        </a:p>
      </dgm:t>
    </dgm:pt>
    <dgm:pt modelId="{307A6220-0E74-4CF4-B904-6FEC0C12B80D}" type="pres">
      <dgm:prSet presAssocID="{6F754623-4496-42FB-9869-4C9F1993FF82}" presName="circ1Tx" presStyleLbl="revTx" presStyleIdx="0" presStyleCnt="0">
        <dgm:presLayoutVars>
          <dgm:chMax val="0"/>
          <dgm:chPref val="0"/>
          <dgm:bulletEnabled val="1"/>
        </dgm:presLayoutVars>
      </dgm:prSet>
      <dgm:spPr/>
      <dgm:t>
        <a:bodyPr/>
        <a:lstStyle/>
        <a:p>
          <a:endParaRPr lang="en-US"/>
        </a:p>
      </dgm:t>
    </dgm:pt>
    <dgm:pt modelId="{27E92AAB-B0DB-4221-BBB2-72C07452B560}" type="pres">
      <dgm:prSet presAssocID="{35AF4689-F48B-4C71-9CB3-3E25C98CE096}" presName="circ2" presStyleLbl="vennNode1" presStyleIdx="1" presStyleCnt="2"/>
      <dgm:spPr/>
      <dgm:t>
        <a:bodyPr/>
        <a:lstStyle/>
        <a:p>
          <a:endParaRPr lang="en-US"/>
        </a:p>
      </dgm:t>
    </dgm:pt>
    <dgm:pt modelId="{C7530446-A954-4963-B057-3C82F8FF3070}" type="pres">
      <dgm:prSet presAssocID="{35AF4689-F48B-4C71-9CB3-3E25C98CE096}" presName="circ2Tx" presStyleLbl="revTx" presStyleIdx="0" presStyleCnt="0">
        <dgm:presLayoutVars>
          <dgm:chMax val="0"/>
          <dgm:chPref val="0"/>
          <dgm:bulletEnabled val="1"/>
        </dgm:presLayoutVars>
      </dgm:prSet>
      <dgm:spPr/>
      <dgm:t>
        <a:bodyPr/>
        <a:lstStyle/>
        <a:p>
          <a:endParaRPr lang="en-US"/>
        </a:p>
      </dgm:t>
    </dgm:pt>
  </dgm:ptLst>
  <dgm:cxnLst>
    <dgm:cxn modelId="{3DCB8415-AF47-42A3-800F-D2CCBDA8AA98}" type="presOf" srcId="{35AF4689-F48B-4C71-9CB3-3E25C98CE096}" destId="{27E92AAB-B0DB-4221-BBB2-72C07452B560}" srcOrd="0" destOrd="0" presId="urn:microsoft.com/office/officeart/2005/8/layout/venn1"/>
    <dgm:cxn modelId="{26A0BC4B-518B-4BBF-BB20-48A8D9AA24E7}" type="presOf" srcId="{35AF4689-F48B-4C71-9CB3-3E25C98CE096}" destId="{C7530446-A954-4963-B057-3C82F8FF3070}" srcOrd="1" destOrd="0" presId="urn:microsoft.com/office/officeart/2005/8/layout/venn1"/>
    <dgm:cxn modelId="{F6EA4075-316A-409A-B2F8-A85C6C8CC0B3}" type="presOf" srcId="{6F754623-4496-42FB-9869-4C9F1993FF82}" destId="{84ED9DA2-2E40-40C9-BA98-1E8AACFE79AA}" srcOrd="0" destOrd="0" presId="urn:microsoft.com/office/officeart/2005/8/layout/venn1"/>
    <dgm:cxn modelId="{CD5044E2-201C-41F2-9C74-129FB0B4DBE4}" srcId="{F2B13F5C-05F6-4F43-8CA9-419BFED40C28}" destId="{6F754623-4496-42FB-9869-4C9F1993FF82}" srcOrd="0" destOrd="0" parTransId="{C58E34FD-1580-4E01-A380-7D9383FE9D6F}" sibTransId="{6D864449-92F5-46E1-ACB7-D34E013EB936}"/>
    <dgm:cxn modelId="{24009F78-BC34-4359-8B07-EC97F81D1A7C}" srcId="{F2B13F5C-05F6-4F43-8CA9-419BFED40C28}" destId="{35AF4689-F48B-4C71-9CB3-3E25C98CE096}" srcOrd="1" destOrd="0" parTransId="{4040BA42-16EE-4A2F-984D-80BD1DA459D6}" sibTransId="{5312617A-683F-4AB1-BB67-B3C73BB956D3}"/>
    <dgm:cxn modelId="{1ACED208-41E7-40C0-A97E-BB4FB40A42D5}" type="presOf" srcId="{6F754623-4496-42FB-9869-4C9F1993FF82}" destId="{307A6220-0E74-4CF4-B904-6FEC0C12B80D}" srcOrd="1" destOrd="0" presId="urn:microsoft.com/office/officeart/2005/8/layout/venn1"/>
    <dgm:cxn modelId="{4CF0773A-CD35-4CD4-A504-1D44C1D507F1}" type="presOf" srcId="{F2B13F5C-05F6-4F43-8CA9-419BFED40C28}" destId="{56714F03-44F5-4BC1-AE7D-6587A02E6F28}" srcOrd="0" destOrd="0" presId="urn:microsoft.com/office/officeart/2005/8/layout/venn1"/>
    <dgm:cxn modelId="{7E169368-062C-408C-BC74-81A0C117B8E2}" type="presParOf" srcId="{56714F03-44F5-4BC1-AE7D-6587A02E6F28}" destId="{84ED9DA2-2E40-40C9-BA98-1E8AACFE79AA}" srcOrd="0" destOrd="0" presId="urn:microsoft.com/office/officeart/2005/8/layout/venn1"/>
    <dgm:cxn modelId="{45EA7A8F-EFEF-483C-8923-984017097F74}" type="presParOf" srcId="{56714F03-44F5-4BC1-AE7D-6587A02E6F28}" destId="{307A6220-0E74-4CF4-B904-6FEC0C12B80D}" srcOrd="1" destOrd="0" presId="urn:microsoft.com/office/officeart/2005/8/layout/venn1"/>
    <dgm:cxn modelId="{3E5D5C08-C38B-47A5-AF2D-430524E10E2E}" type="presParOf" srcId="{56714F03-44F5-4BC1-AE7D-6587A02E6F28}" destId="{27E92AAB-B0DB-4221-BBB2-72C07452B560}" srcOrd="2" destOrd="0" presId="urn:microsoft.com/office/officeart/2005/8/layout/venn1"/>
    <dgm:cxn modelId="{E837D871-B1DF-42AD-932F-F93D15B7B046}" type="presParOf" srcId="{56714F03-44F5-4BC1-AE7D-6587A02E6F28}" destId="{C7530446-A954-4963-B057-3C82F8FF3070}" srcOrd="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0.xml><?xml version="1.0" encoding="utf-8"?>
<dgm:dataModel xmlns:dgm="http://schemas.openxmlformats.org/drawingml/2006/diagram" xmlns:a="http://schemas.openxmlformats.org/drawingml/2006/main">
  <dgm:ptLst>
    <dgm:pt modelId="{3A373888-7907-445A-9EB5-31A977101CF1}" type="doc">
      <dgm:prSet loTypeId="urn:microsoft.com/office/officeart/2005/8/layout/target3" loCatId="relationship" qsTypeId="urn:microsoft.com/office/officeart/2005/8/quickstyle/simple1" qsCatId="simple" csTypeId="urn:microsoft.com/office/officeart/2005/8/colors/accent1_2" csCatId="accent1"/>
      <dgm:spPr/>
      <dgm:t>
        <a:bodyPr/>
        <a:lstStyle/>
        <a:p>
          <a:endParaRPr lang="en-US"/>
        </a:p>
      </dgm:t>
    </dgm:pt>
    <dgm:pt modelId="{CA575676-1A9E-48D6-8062-1F685DA7484F}">
      <dgm:prSet/>
      <dgm:spPr/>
      <dgm:t>
        <a:bodyPr/>
        <a:lstStyle/>
        <a:p>
          <a:pPr rtl="1"/>
          <a:r>
            <a:rPr lang="fa-IR" dirty="0" smtClean="0"/>
            <a:t>دستکاریهای طبی کورتاژ (</a:t>
          </a:r>
          <a:r>
            <a:rPr lang="en-US" dirty="0" smtClean="0"/>
            <a:t>Dilation &amp; curettage</a:t>
          </a:r>
          <a:r>
            <a:rPr lang="fa-IR" dirty="0" smtClean="0"/>
            <a:t>) طی سقط خودبخودی، سقط طبی و  سقط عمدی منجر به نازک شدن آندومتر و اشکال در باروری زن می نماید. مطالعات متعدد متقن نشان داده اند زنان با مشکل در باروری در تاریخچه خود عمدتا سابقه دستکاری طبی/کورتاژ را داشته اند. هر گونه آسیب در لایه آندومتر به ویژه در بارداری ها می تواند به ایجاد فیبروز و چسبندگی بین سطوح میومتریال شود و حفره رحم را تخریب نمایند. این چسبندگی می تواند جایگزینی جنین و پذیرندگی رحم را مختل می نماید و همچنین بر مهاجرت اسپرم تاثیر منفی خواهد گذاشت</a:t>
          </a:r>
          <a:r>
            <a:rPr lang="en-US" dirty="0" smtClean="0"/>
            <a:t>( </a:t>
          </a:r>
          <a:r>
            <a:rPr lang="en-US" dirty="0" err="1" smtClean="0"/>
            <a:t>Reprod</a:t>
          </a:r>
          <a:r>
            <a:rPr lang="en-US" dirty="0" smtClean="0"/>
            <a:t>. Biomed. Online. 2016)</a:t>
          </a:r>
          <a:r>
            <a:rPr lang="fa-IR" dirty="0" smtClean="0"/>
            <a:t>. در صورت بارداری، احتمال چسبندگی جفت، عارضه خطرناک مامایی به دلیل تماس مستقیم پرزهای جفتی با میومتر افزایش می یابد.</a:t>
          </a:r>
          <a:endParaRPr lang="fa-IR" dirty="0"/>
        </a:p>
      </dgm:t>
    </dgm:pt>
    <dgm:pt modelId="{4F2265B0-03AB-4A38-BB2A-725D743CA28B}" type="parTrans" cxnId="{ECE5C81E-A324-4AA7-B32D-17865B1419AF}">
      <dgm:prSet/>
      <dgm:spPr/>
      <dgm:t>
        <a:bodyPr/>
        <a:lstStyle/>
        <a:p>
          <a:endParaRPr lang="en-US"/>
        </a:p>
      </dgm:t>
    </dgm:pt>
    <dgm:pt modelId="{14BB42CE-4540-4413-AECB-18B58735FCBD}" type="sibTrans" cxnId="{ECE5C81E-A324-4AA7-B32D-17865B1419AF}">
      <dgm:prSet/>
      <dgm:spPr/>
      <dgm:t>
        <a:bodyPr/>
        <a:lstStyle/>
        <a:p>
          <a:endParaRPr lang="en-US"/>
        </a:p>
      </dgm:t>
    </dgm:pt>
    <dgm:pt modelId="{C321A75C-F21B-46D8-9C2F-3514C2896D38}" type="pres">
      <dgm:prSet presAssocID="{3A373888-7907-445A-9EB5-31A977101CF1}" presName="Name0" presStyleCnt="0">
        <dgm:presLayoutVars>
          <dgm:chMax val="7"/>
          <dgm:dir/>
          <dgm:animLvl val="lvl"/>
          <dgm:resizeHandles val="exact"/>
        </dgm:presLayoutVars>
      </dgm:prSet>
      <dgm:spPr/>
      <dgm:t>
        <a:bodyPr/>
        <a:lstStyle/>
        <a:p>
          <a:endParaRPr lang="en-US"/>
        </a:p>
      </dgm:t>
    </dgm:pt>
    <dgm:pt modelId="{74EB17B3-BFCA-4C51-A4F4-5ED2EDDE1A6B}" type="pres">
      <dgm:prSet presAssocID="{CA575676-1A9E-48D6-8062-1F685DA7484F}" presName="circle1" presStyleLbl="node1" presStyleIdx="0" presStyleCnt="1"/>
      <dgm:spPr/>
    </dgm:pt>
    <dgm:pt modelId="{543BB697-3B54-40A4-857C-505DA0E3849B}" type="pres">
      <dgm:prSet presAssocID="{CA575676-1A9E-48D6-8062-1F685DA7484F}" presName="space" presStyleCnt="0"/>
      <dgm:spPr/>
    </dgm:pt>
    <dgm:pt modelId="{AF126D0E-E8F1-4D0A-A641-3F3159B85FA0}" type="pres">
      <dgm:prSet presAssocID="{CA575676-1A9E-48D6-8062-1F685DA7484F}" presName="rect1" presStyleLbl="alignAcc1" presStyleIdx="0" presStyleCnt="1"/>
      <dgm:spPr/>
      <dgm:t>
        <a:bodyPr/>
        <a:lstStyle/>
        <a:p>
          <a:endParaRPr lang="en-US"/>
        </a:p>
      </dgm:t>
    </dgm:pt>
    <dgm:pt modelId="{83A9CE7B-13FA-40BF-AB26-6A90EF9D5AD5}" type="pres">
      <dgm:prSet presAssocID="{CA575676-1A9E-48D6-8062-1F685DA7484F}" presName="rect1ParTxNoCh" presStyleLbl="alignAcc1" presStyleIdx="0" presStyleCnt="1">
        <dgm:presLayoutVars>
          <dgm:chMax val="1"/>
          <dgm:bulletEnabled val="1"/>
        </dgm:presLayoutVars>
      </dgm:prSet>
      <dgm:spPr/>
      <dgm:t>
        <a:bodyPr/>
        <a:lstStyle/>
        <a:p>
          <a:endParaRPr lang="en-US"/>
        </a:p>
      </dgm:t>
    </dgm:pt>
  </dgm:ptLst>
  <dgm:cxnLst>
    <dgm:cxn modelId="{B6D7507D-2F40-48EA-8B91-99DFAA1BE087}" type="presOf" srcId="{3A373888-7907-445A-9EB5-31A977101CF1}" destId="{C321A75C-F21B-46D8-9C2F-3514C2896D38}" srcOrd="0" destOrd="0" presId="urn:microsoft.com/office/officeart/2005/8/layout/target3"/>
    <dgm:cxn modelId="{ECE5C81E-A324-4AA7-B32D-17865B1419AF}" srcId="{3A373888-7907-445A-9EB5-31A977101CF1}" destId="{CA575676-1A9E-48D6-8062-1F685DA7484F}" srcOrd="0" destOrd="0" parTransId="{4F2265B0-03AB-4A38-BB2A-725D743CA28B}" sibTransId="{14BB42CE-4540-4413-AECB-18B58735FCBD}"/>
    <dgm:cxn modelId="{42FF1661-81F3-4545-9945-F32A02297D9F}" type="presOf" srcId="{CA575676-1A9E-48D6-8062-1F685DA7484F}" destId="{83A9CE7B-13FA-40BF-AB26-6A90EF9D5AD5}" srcOrd="1" destOrd="0" presId="urn:microsoft.com/office/officeart/2005/8/layout/target3"/>
    <dgm:cxn modelId="{A830BEC7-4603-4C95-B4D3-255C8E78FFCD}" type="presOf" srcId="{CA575676-1A9E-48D6-8062-1F685DA7484F}" destId="{AF126D0E-E8F1-4D0A-A641-3F3159B85FA0}" srcOrd="0" destOrd="0" presId="urn:microsoft.com/office/officeart/2005/8/layout/target3"/>
    <dgm:cxn modelId="{657649A9-D746-41D3-BD95-91EC95FAA513}" type="presParOf" srcId="{C321A75C-F21B-46D8-9C2F-3514C2896D38}" destId="{74EB17B3-BFCA-4C51-A4F4-5ED2EDDE1A6B}" srcOrd="0" destOrd="0" presId="urn:microsoft.com/office/officeart/2005/8/layout/target3"/>
    <dgm:cxn modelId="{189D3790-D0C5-4A60-8EB5-B7FF90B15426}" type="presParOf" srcId="{C321A75C-F21B-46D8-9C2F-3514C2896D38}" destId="{543BB697-3B54-40A4-857C-505DA0E3849B}" srcOrd="1" destOrd="0" presId="urn:microsoft.com/office/officeart/2005/8/layout/target3"/>
    <dgm:cxn modelId="{E0F33A6C-6DA3-4F3E-A89C-158262AE04CC}" type="presParOf" srcId="{C321A75C-F21B-46D8-9C2F-3514C2896D38}" destId="{AF126D0E-E8F1-4D0A-A641-3F3159B85FA0}" srcOrd="2" destOrd="0" presId="urn:microsoft.com/office/officeart/2005/8/layout/target3"/>
    <dgm:cxn modelId="{0CB0866F-8C49-4DD2-BE24-5D1B3FAB065A}" type="presParOf" srcId="{C321A75C-F21B-46D8-9C2F-3514C2896D38}" destId="{83A9CE7B-13FA-40BF-AB26-6A90EF9D5AD5}" srcOrd="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1.xml><?xml version="1.0" encoding="utf-8"?>
<dgm:dataModel xmlns:dgm="http://schemas.openxmlformats.org/drawingml/2006/diagram" xmlns:a="http://schemas.openxmlformats.org/drawingml/2006/main">
  <dgm:ptLst>
    <dgm:pt modelId="{C86E55C7-7918-493D-98F1-F23F0AB2384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98046648-597E-474E-A8E7-8372F6D75DE4}">
      <dgm:prSet custT="1"/>
      <dgm:spPr/>
      <dgm:t>
        <a:bodyPr/>
        <a:lstStyle/>
        <a:p>
          <a:pPr rtl="1"/>
          <a:r>
            <a:rPr lang="fa-IR" sz="1600" dirty="0" smtClean="0"/>
            <a:t>حاملگی نابجا </a:t>
          </a:r>
          <a:endParaRPr lang="fa-IR" sz="1600" dirty="0"/>
        </a:p>
      </dgm:t>
    </dgm:pt>
    <dgm:pt modelId="{D11A1BDC-CD00-4FD4-B142-54D9CCD1BF68}" type="parTrans" cxnId="{15F00BFF-1275-49CD-A8D1-283C1D3B2CC4}">
      <dgm:prSet/>
      <dgm:spPr/>
      <dgm:t>
        <a:bodyPr/>
        <a:lstStyle/>
        <a:p>
          <a:endParaRPr lang="en-US"/>
        </a:p>
      </dgm:t>
    </dgm:pt>
    <dgm:pt modelId="{44CAAEA8-B0B3-4A8C-A4A7-29DD5927014E}" type="sibTrans" cxnId="{15F00BFF-1275-49CD-A8D1-283C1D3B2CC4}">
      <dgm:prSet/>
      <dgm:spPr/>
      <dgm:t>
        <a:bodyPr/>
        <a:lstStyle/>
        <a:p>
          <a:endParaRPr lang="en-US"/>
        </a:p>
      </dgm:t>
    </dgm:pt>
    <dgm:pt modelId="{858B8E27-23C9-40D9-B462-043E3581178D}">
      <dgm:prSet/>
      <dgm:spPr/>
      <dgm:t>
        <a:bodyPr/>
        <a:lstStyle/>
        <a:p>
          <a:pPr rtl="1"/>
          <a:r>
            <a:rPr lang="fa-IR" smtClean="0"/>
            <a:t>سقط خودبخودی </a:t>
          </a:r>
          <a:endParaRPr lang="fa-IR"/>
        </a:p>
      </dgm:t>
    </dgm:pt>
    <dgm:pt modelId="{C80CF7A6-129A-462A-8622-447C834B07F1}" type="parTrans" cxnId="{C9B5C67C-3F91-4E1F-8ABE-06EFF976681D}">
      <dgm:prSet/>
      <dgm:spPr/>
      <dgm:t>
        <a:bodyPr/>
        <a:lstStyle/>
        <a:p>
          <a:endParaRPr lang="en-US"/>
        </a:p>
      </dgm:t>
    </dgm:pt>
    <dgm:pt modelId="{6DEED833-5E88-4BC7-8401-C015F01F6CBA}" type="sibTrans" cxnId="{C9B5C67C-3F91-4E1F-8ABE-06EFF976681D}">
      <dgm:prSet/>
      <dgm:spPr/>
      <dgm:t>
        <a:bodyPr/>
        <a:lstStyle/>
        <a:p>
          <a:endParaRPr lang="en-US"/>
        </a:p>
      </dgm:t>
    </dgm:pt>
    <dgm:pt modelId="{586CD267-D731-48DC-A9DE-8C0483D02BF8}">
      <dgm:prSet/>
      <dgm:spPr/>
      <dgm:t>
        <a:bodyPr/>
        <a:lstStyle/>
        <a:p>
          <a:pPr rtl="1"/>
          <a:r>
            <a:rPr lang="fa-IR" smtClean="0"/>
            <a:t>مرده زایی  </a:t>
          </a:r>
          <a:endParaRPr lang="fa-IR"/>
        </a:p>
      </dgm:t>
    </dgm:pt>
    <dgm:pt modelId="{49C2A832-7159-493E-AE16-42EF1CE42F86}" type="parTrans" cxnId="{007AA8A8-EBC0-4A0E-9500-932B5A60D092}">
      <dgm:prSet/>
      <dgm:spPr/>
      <dgm:t>
        <a:bodyPr/>
        <a:lstStyle/>
        <a:p>
          <a:endParaRPr lang="en-US"/>
        </a:p>
      </dgm:t>
    </dgm:pt>
    <dgm:pt modelId="{E3F94DCF-11C1-45B9-B44C-D093235933C5}" type="sibTrans" cxnId="{007AA8A8-EBC0-4A0E-9500-932B5A60D092}">
      <dgm:prSet/>
      <dgm:spPr/>
      <dgm:t>
        <a:bodyPr/>
        <a:lstStyle/>
        <a:p>
          <a:endParaRPr lang="en-US"/>
        </a:p>
      </dgm:t>
    </dgm:pt>
    <dgm:pt modelId="{3BB53569-CDA7-4340-B8FB-FCB6A6ED42B2}">
      <dgm:prSet/>
      <dgm:spPr/>
      <dgm:t>
        <a:bodyPr/>
        <a:lstStyle/>
        <a:p>
          <a:pPr rtl="1"/>
          <a:r>
            <a:rPr lang="fa-IR" smtClean="0"/>
            <a:t>زایمان زودرس</a:t>
          </a:r>
          <a:endParaRPr lang="fa-IR"/>
        </a:p>
      </dgm:t>
    </dgm:pt>
    <dgm:pt modelId="{B1746EA3-7B2A-47D4-9EEC-01395B32BA7D}" type="parTrans" cxnId="{4377C792-42E2-4CBF-8A9E-BD828716F3E1}">
      <dgm:prSet/>
      <dgm:spPr/>
      <dgm:t>
        <a:bodyPr/>
        <a:lstStyle/>
        <a:p>
          <a:endParaRPr lang="en-US"/>
        </a:p>
      </dgm:t>
    </dgm:pt>
    <dgm:pt modelId="{5746C32E-8462-4E23-958A-2D44550014E0}" type="sibTrans" cxnId="{4377C792-42E2-4CBF-8A9E-BD828716F3E1}">
      <dgm:prSet/>
      <dgm:spPr/>
      <dgm:t>
        <a:bodyPr/>
        <a:lstStyle/>
        <a:p>
          <a:endParaRPr lang="en-US"/>
        </a:p>
      </dgm:t>
    </dgm:pt>
    <dgm:pt modelId="{418D68CE-781A-49A7-AF94-1003BC53EE6F}">
      <dgm:prSet/>
      <dgm:spPr/>
      <dgm:t>
        <a:bodyPr/>
        <a:lstStyle/>
        <a:p>
          <a:pPr rtl="1"/>
          <a:r>
            <a:rPr lang="fa-IR" dirty="0" smtClean="0"/>
            <a:t>نوزاد کم وزن </a:t>
          </a:r>
          <a:endParaRPr lang="fa-IR" dirty="0"/>
        </a:p>
      </dgm:t>
    </dgm:pt>
    <dgm:pt modelId="{064296AE-E7C8-4660-BCFB-BCF835A69767}" type="parTrans" cxnId="{44A2F791-CA23-4BAB-BDAE-AF5128E60342}">
      <dgm:prSet/>
      <dgm:spPr/>
      <dgm:t>
        <a:bodyPr/>
        <a:lstStyle/>
        <a:p>
          <a:endParaRPr lang="en-US"/>
        </a:p>
      </dgm:t>
    </dgm:pt>
    <dgm:pt modelId="{36042332-D9D7-4D48-BDF3-06B61C6CD300}" type="sibTrans" cxnId="{44A2F791-CA23-4BAB-BDAE-AF5128E60342}">
      <dgm:prSet/>
      <dgm:spPr/>
      <dgm:t>
        <a:bodyPr/>
        <a:lstStyle/>
        <a:p>
          <a:endParaRPr lang="en-US"/>
        </a:p>
      </dgm:t>
    </dgm:pt>
    <dgm:pt modelId="{26A90A3F-C750-4B05-8B9B-84BED7DBDC08}">
      <dgm:prSet/>
      <dgm:spPr/>
      <dgm:t>
        <a:bodyPr/>
        <a:lstStyle/>
        <a:p>
          <a:pPr rtl="1"/>
          <a:r>
            <a:rPr lang="fa-IR" smtClean="0"/>
            <a:t>وزن کم هنگام تولد </a:t>
          </a:r>
          <a:endParaRPr lang="fa-IR"/>
        </a:p>
      </dgm:t>
    </dgm:pt>
    <dgm:pt modelId="{6AE39E71-B666-4F46-81BE-D0CE479EE157}" type="parTrans" cxnId="{2BDCD50B-C96B-4416-B94D-4BCFEBEC81DC}">
      <dgm:prSet/>
      <dgm:spPr/>
      <dgm:t>
        <a:bodyPr/>
        <a:lstStyle/>
        <a:p>
          <a:endParaRPr lang="en-US"/>
        </a:p>
      </dgm:t>
    </dgm:pt>
    <dgm:pt modelId="{712D14B6-5D3C-4754-8267-1BC7A5C8DC30}" type="sibTrans" cxnId="{2BDCD50B-C96B-4416-B94D-4BCFEBEC81DC}">
      <dgm:prSet/>
      <dgm:spPr/>
      <dgm:t>
        <a:bodyPr/>
        <a:lstStyle/>
        <a:p>
          <a:endParaRPr lang="en-US"/>
        </a:p>
      </dgm:t>
    </dgm:pt>
    <dgm:pt modelId="{7FAC20AC-B292-47EF-BA64-F1859DA59739}">
      <dgm:prSet/>
      <dgm:spPr/>
      <dgm:t>
        <a:bodyPr/>
        <a:lstStyle/>
        <a:p>
          <a:pPr rtl="1"/>
          <a:r>
            <a:rPr lang="fa-IR" dirty="0" smtClean="0"/>
            <a:t>خطر سرطان پستان</a:t>
          </a:r>
          <a:endParaRPr lang="fa-IR" dirty="0"/>
        </a:p>
      </dgm:t>
    </dgm:pt>
    <dgm:pt modelId="{58BE768F-78F4-4B72-B242-F1E2BF820A51}" type="parTrans" cxnId="{FB4AAE7D-A4F7-4755-B913-64E020BFF1B2}">
      <dgm:prSet/>
      <dgm:spPr/>
      <dgm:t>
        <a:bodyPr/>
        <a:lstStyle/>
        <a:p>
          <a:endParaRPr lang="en-US"/>
        </a:p>
      </dgm:t>
    </dgm:pt>
    <dgm:pt modelId="{1AF49B1F-AE99-4A89-9666-21F1539C28DB}" type="sibTrans" cxnId="{FB4AAE7D-A4F7-4755-B913-64E020BFF1B2}">
      <dgm:prSet/>
      <dgm:spPr/>
      <dgm:t>
        <a:bodyPr/>
        <a:lstStyle/>
        <a:p>
          <a:endParaRPr lang="en-US"/>
        </a:p>
      </dgm:t>
    </dgm:pt>
    <dgm:pt modelId="{3F6E1D92-B286-4D40-ACB1-8E5F673882E3}">
      <dgm:prSet/>
      <dgm:spPr/>
      <dgm:t>
        <a:bodyPr/>
        <a:lstStyle/>
        <a:p>
          <a:pPr rtl="1"/>
          <a:r>
            <a:rPr lang="fa-IR" dirty="0" smtClean="0"/>
            <a:t>اختلال روانی (افسردگی، ... ) </a:t>
          </a:r>
          <a:endParaRPr lang="fa-IR" dirty="0"/>
        </a:p>
      </dgm:t>
    </dgm:pt>
    <dgm:pt modelId="{A7524B6A-B3C5-4819-94FF-3CFE0123F1A1}" type="parTrans" cxnId="{2D60F642-50AD-4DE8-A8FA-66528122CC1C}">
      <dgm:prSet/>
      <dgm:spPr/>
      <dgm:t>
        <a:bodyPr/>
        <a:lstStyle/>
        <a:p>
          <a:endParaRPr lang="en-US"/>
        </a:p>
      </dgm:t>
    </dgm:pt>
    <dgm:pt modelId="{70D2BBE7-D66E-43FD-AB0B-0D83FB0BB202}" type="sibTrans" cxnId="{2D60F642-50AD-4DE8-A8FA-66528122CC1C}">
      <dgm:prSet/>
      <dgm:spPr/>
      <dgm:t>
        <a:bodyPr/>
        <a:lstStyle/>
        <a:p>
          <a:endParaRPr lang="en-US"/>
        </a:p>
      </dgm:t>
    </dgm:pt>
    <dgm:pt modelId="{9BFC8689-2A99-4AEC-BEFE-AFA4149F2E73}">
      <dgm:prSet/>
      <dgm:spPr/>
      <dgm:t>
        <a:bodyPr/>
        <a:lstStyle/>
        <a:p>
          <a:pPr rtl="1"/>
          <a:r>
            <a:rPr lang="fa-IR" smtClean="0"/>
            <a:t>مرگ زودرس</a:t>
          </a:r>
          <a:endParaRPr lang="fa-IR"/>
        </a:p>
      </dgm:t>
    </dgm:pt>
    <dgm:pt modelId="{E533AB95-93CD-4B33-92C3-BB9346E2D8DF}" type="parTrans" cxnId="{DD1A2A3E-BC5F-4489-BF8A-99FFF4F69599}">
      <dgm:prSet/>
      <dgm:spPr/>
      <dgm:t>
        <a:bodyPr/>
        <a:lstStyle/>
        <a:p>
          <a:endParaRPr lang="en-US"/>
        </a:p>
      </dgm:t>
    </dgm:pt>
    <dgm:pt modelId="{E80E6EA0-7B32-4BF4-B3BA-6B371FF8F888}" type="sibTrans" cxnId="{DD1A2A3E-BC5F-4489-BF8A-99FFF4F69599}">
      <dgm:prSet/>
      <dgm:spPr/>
      <dgm:t>
        <a:bodyPr/>
        <a:lstStyle/>
        <a:p>
          <a:endParaRPr lang="en-US"/>
        </a:p>
      </dgm:t>
    </dgm:pt>
    <dgm:pt modelId="{3AD2FF21-4829-4005-A853-739E56837F66}" type="pres">
      <dgm:prSet presAssocID="{C86E55C7-7918-493D-98F1-F23F0AB2384A}" presName="linear" presStyleCnt="0">
        <dgm:presLayoutVars>
          <dgm:animLvl val="lvl"/>
          <dgm:resizeHandles val="exact"/>
        </dgm:presLayoutVars>
      </dgm:prSet>
      <dgm:spPr/>
      <dgm:t>
        <a:bodyPr/>
        <a:lstStyle/>
        <a:p>
          <a:endParaRPr lang="en-US"/>
        </a:p>
      </dgm:t>
    </dgm:pt>
    <dgm:pt modelId="{DCE33983-8F10-48A1-89C8-6CD13EE2DF96}" type="pres">
      <dgm:prSet presAssocID="{98046648-597E-474E-A8E7-8372F6D75DE4}" presName="parentText" presStyleLbl="node1" presStyleIdx="0" presStyleCnt="9" custScaleX="68957">
        <dgm:presLayoutVars>
          <dgm:chMax val="0"/>
          <dgm:bulletEnabled val="1"/>
        </dgm:presLayoutVars>
      </dgm:prSet>
      <dgm:spPr/>
      <dgm:t>
        <a:bodyPr/>
        <a:lstStyle/>
        <a:p>
          <a:endParaRPr lang="en-US"/>
        </a:p>
      </dgm:t>
    </dgm:pt>
    <dgm:pt modelId="{162F1B65-EA87-443A-AA41-79272A22CC64}" type="pres">
      <dgm:prSet presAssocID="{44CAAEA8-B0B3-4A8C-A4A7-29DD5927014E}" presName="spacer" presStyleCnt="0"/>
      <dgm:spPr/>
    </dgm:pt>
    <dgm:pt modelId="{38F4513E-ADBF-4F3A-901F-584CC45B8F90}" type="pres">
      <dgm:prSet presAssocID="{858B8E27-23C9-40D9-B462-043E3581178D}" presName="parentText" presStyleLbl="node1" presStyleIdx="1" presStyleCnt="9" custScaleX="68456">
        <dgm:presLayoutVars>
          <dgm:chMax val="0"/>
          <dgm:bulletEnabled val="1"/>
        </dgm:presLayoutVars>
      </dgm:prSet>
      <dgm:spPr/>
      <dgm:t>
        <a:bodyPr/>
        <a:lstStyle/>
        <a:p>
          <a:endParaRPr lang="en-US"/>
        </a:p>
      </dgm:t>
    </dgm:pt>
    <dgm:pt modelId="{48C8CE36-5B43-47F3-8201-34A19AD9B91C}" type="pres">
      <dgm:prSet presAssocID="{6DEED833-5E88-4BC7-8401-C015F01F6CBA}" presName="spacer" presStyleCnt="0"/>
      <dgm:spPr/>
    </dgm:pt>
    <dgm:pt modelId="{33F97F52-619A-4E18-A86A-22F0FA67D440}" type="pres">
      <dgm:prSet presAssocID="{586CD267-D731-48DC-A9DE-8C0483D02BF8}" presName="parentText" presStyleLbl="node1" presStyleIdx="2" presStyleCnt="9" custScaleX="67705">
        <dgm:presLayoutVars>
          <dgm:chMax val="0"/>
          <dgm:bulletEnabled val="1"/>
        </dgm:presLayoutVars>
      </dgm:prSet>
      <dgm:spPr/>
      <dgm:t>
        <a:bodyPr/>
        <a:lstStyle/>
        <a:p>
          <a:endParaRPr lang="en-US"/>
        </a:p>
      </dgm:t>
    </dgm:pt>
    <dgm:pt modelId="{7D8FDA89-484C-4082-BD05-D697BC09948E}" type="pres">
      <dgm:prSet presAssocID="{E3F94DCF-11C1-45B9-B44C-D093235933C5}" presName="spacer" presStyleCnt="0"/>
      <dgm:spPr/>
    </dgm:pt>
    <dgm:pt modelId="{61836C0A-8C97-4E99-AAAD-FB12F202E919}" type="pres">
      <dgm:prSet presAssocID="{3BB53569-CDA7-4340-B8FB-FCB6A6ED42B2}" presName="parentText" presStyleLbl="node1" presStyleIdx="3" presStyleCnt="9" custScaleX="67705">
        <dgm:presLayoutVars>
          <dgm:chMax val="0"/>
          <dgm:bulletEnabled val="1"/>
        </dgm:presLayoutVars>
      </dgm:prSet>
      <dgm:spPr/>
      <dgm:t>
        <a:bodyPr/>
        <a:lstStyle/>
        <a:p>
          <a:endParaRPr lang="en-US"/>
        </a:p>
      </dgm:t>
    </dgm:pt>
    <dgm:pt modelId="{FFA2BEDC-724F-4AC4-8D9E-D05D65AB9F26}" type="pres">
      <dgm:prSet presAssocID="{5746C32E-8462-4E23-958A-2D44550014E0}" presName="spacer" presStyleCnt="0"/>
      <dgm:spPr/>
    </dgm:pt>
    <dgm:pt modelId="{7930C37F-122D-49A1-9F7F-C940497A8956}" type="pres">
      <dgm:prSet presAssocID="{418D68CE-781A-49A7-AF94-1003BC53EE6F}" presName="parentText" presStyleLbl="node1" presStyleIdx="4" presStyleCnt="9" custScaleX="67344" custScaleY="132189" custLinFactNeighborX="200" custLinFactNeighborY="-90489">
        <dgm:presLayoutVars>
          <dgm:chMax val="0"/>
          <dgm:bulletEnabled val="1"/>
        </dgm:presLayoutVars>
      </dgm:prSet>
      <dgm:spPr/>
      <dgm:t>
        <a:bodyPr/>
        <a:lstStyle/>
        <a:p>
          <a:endParaRPr lang="en-US"/>
        </a:p>
      </dgm:t>
    </dgm:pt>
    <dgm:pt modelId="{BDA21DDA-AE1C-4FF2-A5C7-D93243AF9674}" type="pres">
      <dgm:prSet presAssocID="{36042332-D9D7-4D48-BDF3-06B61C6CD300}" presName="spacer" presStyleCnt="0"/>
      <dgm:spPr/>
    </dgm:pt>
    <dgm:pt modelId="{76EE1FE2-D190-4D3E-B134-B9285C341FE6}" type="pres">
      <dgm:prSet presAssocID="{26A90A3F-C750-4B05-8B9B-84BED7DBDC08}" presName="parentText" presStyleLbl="node1" presStyleIdx="5" presStyleCnt="9" custScaleX="67183">
        <dgm:presLayoutVars>
          <dgm:chMax val="0"/>
          <dgm:bulletEnabled val="1"/>
        </dgm:presLayoutVars>
      </dgm:prSet>
      <dgm:spPr/>
      <dgm:t>
        <a:bodyPr/>
        <a:lstStyle/>
        <a:p>
          <a:endParaRPr lang="en-US"/>
        </a:p>
      </dgm:t>
    </dgm:pt>
    <dgm:pt modelId="{A18DB193-2CE6-4B8B-B980-F96AC0A9C068}" type="pres">
      <dgm:prSet presAssocID="{712D14B6-5D3C-4754-8267-1BC7A5C8DC30}" presName="spacer" presStyleCnt="0"/>
      <dgm:spPr/>
    </dgm:pt>
    <dgm:pt modelId="{DFE4E7E2-2DBB-46C5-B764-ECF68263684D}" type="pres">
      <dgm:prSet presAssocID="{7FAC20AC-B292-47EF-BA64-F1859DA59739}" presName="parentText" presStyleLbl="node1" presStyleIdx="6" presStyleCnt="9" custScaleX="67183">
        <dgm:presLayoutVars>
          <dgm:chMax val="0"/>
          <dgm:bulletEnabled val="1"/>
        </dgm:presLayoutVars>
      </dgm:prSet>
      <dgm:spPr/>
      <dgm:t>
        <a:bodyPr/>
        <a:lstStyle/>
        <a:p>
          <a:endParaRPr lang="en-US"/>
        </a:p>
      </dgm:t>
    </dgm:pt>
    <dgm:pt modelId="{6D317E9F-1868-41E8-8E65-98CE893C6CBA}" type="pres">
      <dgm:prSet presAssocID="{1AF49B1F-AE99-4A89-9666-21F1539C28DB}" presName="spacer" presStyleCnt="0"/>
      <dgm:spPr/>
    </dgm:pt>
    <dgm:pt modelId="{7CCA8594-D37F-4371-9B3B-61CFF4549D5C}" type="pres">
      <dgm:prSet presAssocID="{3F6E1D92-B286-4D40-ACB1-8E5F673882E3}" presName="parentText" presStyleLbl="node1" presStyleIdx="7" presStyleCnt="9" custScaleX="66461">
        <dgm:presLayoutVars>
          <dgm:chMax val="0"/>
          <dgm:bulletEnabled val="1"/>
        </dgm:presLayoutVars>
      </dgm:prSet>
      <dgm:spPr/>
      <dgm:t>
        <a:bodyPr/>
        <a:lstStyle/>
        <a:p>
          <a:endParaRPr lang="en-US"/>
        </a:p>
      </dgm:t>
    </dgm:pt>
    <dgm:pt modelId="{245AB031-1E9A-447D-96AF-BEE35F836DA4}" type="pres">
      <dgm:prSet presAssocID="{70D2BBE7-D66E-43FD-AB0B-0D83FB0BB202}" presName="spacer" presStyleCnt="0"/>
      <dgm:spPr/>
    </dgm:pt>
    <dgm:pt modelId="{BA1DA17F-757C-4C14-B7A8-22C51A72A25D}" type="pres">
      <dgm:prSet presAssocID="{9BFC8689-2A99-4AEC-BEFE-AFA4149F2E73}" presName="parentText" presStyleLbl="node1" presStyleIdx="8" presStyleCnt="9" custScaleX="66461">
        <dgm:presLayoutVars>
          <dgm:chMax val="0"/>
          <dgm:bulletEnabled val="1"/>
        </dgm:presLayoutVars>
      </dgm:prSet>
      <dgm:spPr/>
      <dgm:t>
        <a:bodyPr/>
        <a:lstStyle/>
        <a:p>
          <a:endParaRPr lang="en-US"/>
        </a:p>
      </dgm:t>
    </dgm:pt>
  </dgm:ptLst>
  <dgm:cxnLst>
    <dgm:cxn modelId="{13AB12C0-FDD8-4DF8-A669-A1DC0B31D8BC}" type="presOf" srcId="{7FAC20AC-B292-47EF-BA64-F1859DA59739}" destId="{DFE4E7E2-2DBB-46C5-B764-ECF68263684D}" srcOrd="0" destOrd="0" presId="urn:microsoft.com/office/officeart/2005/8/layout/vList2"/>
    <dgm:cxn modelId="{FB4AAE7D-A4F7-4755-B913-64E020BFF1B2}" srcId="{C86E55C7-7918-493D-98F1-F23F0AB2384A}" destId="{7FAC20AC-B292-47EF-BA64-F1859DA59739}" srcOrd="6" destOrd="0" parTransId="{58BE768F-78F4-4B72-B242-F1E2BF820A51}" sibTransId="{1AF49B1F-AE99-4A89-9666-21F1539C28DB}"/>
    <dgm:cxn modelId="{C9B5C67C-3F91-4E1F-8ABE-06EFF976681D}" srcId="{C86E55C7-7918-493D-98F1-F23F0AB2384A}" destId="{858B8E27-23C9-40D9-B462-043E3581178D}" srcOrd="1" destOrd="0" parTransId="{C80CF7A6-129A-462A-8622-447C834B07F1}" sibTransId="{6DEED833-5E88-4BC7-8401-C015F01F6CBA}"/>
    <dgm:cxn modelId="{86CE287D-0484-4D8D-94C6-05B51E22B7A3}" type="presOf" srcId="{858B8E27-23C9-40D9-B462-043E3581178D}" destId="{38F4513E-ADBF-4F3A-901F-584CC45B8F90}" srcOrd="0" destOrd="0" presId="urn:microsoft.com/office/officeart/2005/8/layout/vList2"/>
    <dgm:cxn modelId="{44A2F791-CA23-4BAB-BDAE-AF5128E60342}" srcId="{C86E55C7-7918-493D-98F1-F23F0AB2384A}" destId="{418D68CE-781A-49A7-AF94-1003BC53EE6F}" srcOrd="4" destOrd="0" parTransId="{064296AE-E7C8-4660-BCFB-BCF835A69767}" sibTransId="{36042332-D9D7-4D48-BDF3-06B61C6CD300}"/>
    <dgm:cxn modelId="{C8C218C7-F2D7-47C5-B86F-A6FD936700BC}" type="presOf" srcId="{3BB53569-CDA7-4340-B8FB-FCB6A6ED42B2}" destId="{61836C0A-8C97-4E99-AAAD-FB12F202E919}" srcOrd="0" destOrd="0" presId="urn:microsoft.com/office/officeart/2005/8/layout/vList2"/>
    <dgm:cxn modelId="{007AA8A8-EBC0-4A0E-9500-932B5A60D092}" srcId="{C86E55C7-7918-493D-98F1-F23F0AB2384A}" destId="{586CD267-D731-48DC-A9DE-8C0483D02BF8}" srcOrd="2" destOrd="0" parTransId="{49C2A832-7159-493E-AE16-42EF1CE42F86}" sibTransId="{E3F94DCF-11C1-45B9-B44C-D093235933C5}"/>
    <dgm:cxn modelId="{73D062D9-4BB4-419B-981F-97F1D57204BA}" type="presOf" srcId="{418D68CE-781A-49A7-AF94-1003BC53EE6F}" destId="{7930C37F-122D-49A1-9F7F-C940497A8956}" srcOrd="0" destOrd="0" presId="urn:microsoft.com/office/officeart/2005/8/layout/vList2"/>
    <dgm:cxn modelId="{E0A61F5F-0689-4A7F-BC23-1BA97F67B92F}" type="presOf" srcId="{C86E55C7-7918-493D-98F1-F23F0AB2384A}" destId="{3AD2FF21-4829-4005-A853-739E56837F66}" srcOrd="0" destOrd="0" presId="urn:microsoft.com/office/officeart/2005/8/layout/vList2"/>
    <dgm:cxn modelId="{17F0CAFD-ACCD-404B-92D9-DE46DBC5AA5E}" type="presOf" srcId="{586CD267-D731-48DC-A9DE-8C0483D02BF8}" destId="{33F97F52-619A-4E18-A86A-22F0FA67D440}" srcOrd="0" destOrd="0" presId="urn:microsoft.com/office/officeart/2005/8/layout/vList2"/>
    <dgm:cxn modelId="{4A161E4A-1DF2-4C34-8C15-F19ABD173174}" type="presOf" srcId="{3F6E1D92-B286-4D40-ACB1-8E5F673882E3}" destId="{7CCA8594-D37F-4371-9B3B-61CFF4549D5C}" srcOrd="0" destOrd="0" presId="urn:microsoft.com/office/officeart/2005/8/layout/vList2"/>
    <dgm:cxn modelId="{3E47EF9F-83E9-46EA-A6BA-2FFF7F9D4293}" type="presOf" srcId="{9BFC8689-2A99-4AEC-BEFE-AFA4149F2E73}" destId="{BA1DA17F-757C-4C14-B7A8-22C51A72A25D}" srcOrd="0" destOrd="0" presId="urn:microsoft.com/office/officeart/2005/8/layout/vList2"/>
    <dgm:cxn modelId="{2D60F642-50AD-4DE8-A8FA-66528122CC1C}" srcId="{C86E55C7-7918-493D-98F1-F23F0AB2384A}" destId="{3F6E1D92-B286-4D40-ACB1-8E5F673882E3}" srcOrd="7" destOrd="0" parTransId="{A7524B6A-B3C5-4819-94FF-3CFE0123F1A1}" sibTransId="{70D2BBE7-D66E-43FD-AB0B-0D83FB0BB202}"/>
    <dgm:cxn modelId="{025040C6-FBED-4D4C-8766-696D996D2C50}" type="presOf" srcId="{98046648-597E-474E-A8E7-8372F6D75DE4}" destId="{DCE33983-8F10-48A1-89C8-6CD13EE2DF96}" srcOrd="0" destOrd="0" presId="urn:microsoft.com/office/officeart/2005/8/layout/vList2"/>
    <dgm:cxn modelId="{A2DCCBA5-1D3D-4E26-9F48-10ACB20F4B6E}" type="presOf" srcId="{26A90A3F-C750-4B05-8B9B-84BED7DBDC08}" destId="{76EE1FE2-D190-4D3E-B134-B9285C341FE6}" srcOrd="0" destOrd="0" presId="urn:microsoft.com/office/officeart/2005/8/layout/vList2"/>
    <dgm:cxn modelId="{4377C792-42E2-4CBF-8A9E-BD828716F3E1}" srcId="{C86E55C7-7918-493D-98F1-F23F0AB2384A}" destId="{3BB53569-CDA7-4340-B8FB-FCB6A6ED42B2}" srcOrd="3" destOrd="0" parTransId="{B1746EA3-7B2A-47D4-9EEC-01395B32BA7D}" sibTransId="{5746C32E-8462-4E23-958A-2D44550014E0}"/>
    <dgm:cxn modelId="{DD1A2A3E-BC5F-4489-BF8A-99FFF4F69599}" srcId="{C86E55C7-7918-493D-98F1-F23F0AB2384A}" destId="{9BFC8689-2A99-4AEC-BEFE-AFA4149F2E73}" srcOrd="8" destOrd="0" parTransId="{E533AB95-93CD-4B33-92C3-BB9346E2D8DF}" sibTransId="{E80E6EA0-7B32-4BF4-B3BA-6B371FF8F888}"/>
    <dgm:cxn modelId="{2BDCD50B-C96B-4416-B94D-4BCFEBEC81DC}" srcId="{C86E55C7-7918-493D-98F1-F23F0AB2384A}" destId="{26A90A3F-C750-4B05-8B9B-84BED7DBDC08}" srcOrd="5" destOrd="0" parTransId="{6AE39E71-B666-4F46-81BE-D0CE479EE157}" sibTransId="{712D14B6-5D3C-4754-8267-1BC7A5C8DC30}"/>
    <dgm:cxn modelId="{15F00BFF-1275-49CD-A8D1-283C1D3B2CC4}" srcId="{C86E55C7-7918-493D-98F1-F23F0AB2384A}" destId="{98046648-597E-474E-A8E7-8372F6D75DE4}" srcOrd="0" destOrd="0" parTransId="{D11A1BDC-CD00-4FD4-B142-54D9CCD1BF68}" sibTransId="{44CAAEA8-B0B3-4A8C-A4A7-29DD5927014E}"/>
    <dgm:cxn modelId="{C01E13B4-3347-490F-8677-59F207D9D3E8}" type="presParOf" srcId="{3AD2FF21-4829-4005-A853-739E56837F66}" destId="{DCE33983-8F10-48A1-89C8-6CD13EE2DF96}" srcOrd="0" destOrd="0" presId="urn:microsoft.com/office/officeart/2005/8/layout/vList2"/>
    <dgm:cxn modelId="{21193FBA-BF0E-4927-84B5-AC4EC6686B4B}" type="presParOf" srcId="{3AD2FF21-4829-4005-A853-739E56837F66}" destId="{162F1B65-EA87-443A-AA41-79272A22CC64}" srcOrd="1" destOrd="0" presId="urn:microsoft.com/office/officeart/2005/8/layout/vList2"/>
    <dgm:cxn modelId="{6B3FEB06-4D19-46B1-80C1-D6152EA0D423}" type="presParOf" srcId="{3AD2FF21-4829-4005-A853-739E56837F66}" destId="{38F4513E-ADBF-4F3A-901F-584CC45B8F90}" srcOrd="2" destOrd="0" presId="urn:microsoft.com/office/officeart/2005/8/layout/vList2"/>
    <dgm:cxn modelId="{C7B8A252-576C-40B5-B732-F4D9FC0FDA76}" type="presParOf" srcId="{3AD2FF21-4829-4005-A853-739E56837F66}" destId="{48C8CE36-5B43-47F3-8201-34A19AD9B91C}" srcOrd="3" destOrd="0" presId="urn:microsoft.com/office/officeart/2005/8/layout/vList2"/>
    <dgm:cxn modelId="{C576CF80-E6B4-4BBD-B161-BAABCB273315}" type="presParOf" srcId="{3AD2FF21-4829-4005-A853-739E56837F66}" destId="{33F97F52-619A-4E18-A86A-22F0FA67D440}" srcOrd="4" destOrd="0" presId="urn:microsoft.com/office/officeart/2005/8/layout/vList2"/>
    <dgm:cxn modelId="{923AC752-3857-4AEB-BF4D-1485C2E07683}" type="presParOf" srcId="{3AD2FF21-4829-4005-A853-739E56837F66}" destId="{7D8FDA89-484C-4082-BD05-D697BC09948E}" srcOrd="5" destOrd="0" presId="urn:microsoft.com/office/officeart/2005/8/layout/vList2"/>
    <dgm:cxn modelId="{9099D47D-EEF0-4B7B-8C48-9E360A550DA5}" type="presParOf" srcId="{3AD2FF21-4829-4005-A853-739E56837F66}" destId="{61836C0A-8C97-4E99-AAAD-FB12F202E919}" srcOrd="6" destOrd="0" presId="urn:microsoft.com/office/officeart/2005/8/layout/vList2"/>
    <dgm:cxn modelId="{D7482AC5-F1FD-41B4-839D-DEC04DC2FB77}" type="presParOf" srcId="{3AD2FF21-4829-4005-A853-739E56837F66}" destId="{FFA2BEDC-724F-4AC4-8D9E-D05D65AB9F26}" srcOrd="7" destOrd="0" presId="urn:microsoft.com/office/officeart/2005/8/layout/vList2"/>
    <dgm:cxn modelId="{460129CD-6819-4078-B663-BCA6DC0BB457}" type="presParOf" srcId="{3AD2FF21-4829-4005-A853-739E56837F66}" destId="{7930C37F-122D-49A1-9F7F-C940497A8956}" srcOrd="8" destOrd="0" presId="urn:microsoft.com/office/officeart/2005/8/layout/vList2"/>
    <dgm:cxn modelId="{F2A28EE6-B22F-41B2-8FA9-9726E9197EFE}" type="presParOf" srcId="{3AD2FF21-4829-4005-A853-739E56837F66}" destId="{BDA21DDA-AE1C-4FF2-A5C7-D93243AF9674}" srcOrd="9" destOrd="0" presId="urn:microsoft.com/office/officeart/2005/8/layout/vList2"/>
    <dgm:cxn modelId="{0E3F3CCE-16B6-4F0A-92FE-04CED0EB75A8}" type="presParOf" srcId="{3AD2FF21-4829-4005-A853-739E56837F66}" destId="{76EE1FE2-D190-4D3E-B134-B9285C341FE6}" srcOrd="10" destOrd="0" presId="urn:microsoft.com/office/officeart/2005/8/layout/vList2"/>
    <dgm:cxn modelId="{01C00AA0-B0F6-433F-A7B8-5E3B4265F140}" type="presParOf" srcId="{3AD2FF21-4829-4005-A853-739E56837F66}" destId="{A18DB193-2CE6-4B8B-B980-F96AC0A9C068}" srcOrd="11" destOrd="0" presId="urn:microsoft.com/office/officeart/2005/8/layout/vList2"/>
    <dgm:cxn modelId="{D4E961E8-9104-43F7-AE56-7CFA1D2456AB}" type="presParOf" srcId="{3AD2FF21-4829-4005-A853-739E56837F66}" destId="{DFE4E7E2-2DBB-46C5-B764-ECF68263684D}" srcOrd="12" destOrd="0" presId="urn:microsoft.com/office/officeart/2005/8/layout/vList2"/>
    <dgm:cxn modelId="{7C89A346-F40F-4F01-9E87-C65712F78601}" type="presParOf" srcId="{3AD2FF21-4829-4005-A853-739E56837F66}" destId="{6D317E9F-1868-41E8-8E65-98CE893C6CBA}" srcOrd="13" destOrd="0" presId="urn:microsoft.com/office/officeart/2005/8/layout/vList2"/>
    <dgm:cxn modelId="{FF0DC428-3B82-44DC-B701-0C78B8FDACDF}" type="presParOf" srcId="{3AD2FF21-4829-4005-A853-739E56837F66}" destId="{7CCA8594-D37F-4371-9B3B-61CFF4549D5C}" srcOrd="14" destOrd="0" presId="urn:microsoft.com/office/officeart/2005/8/layout/vList2"/>
    <dgm:cxn modelId="{797DB5B5-5193-46D3-B5D7-6D4BEB013EAD}" type="presParOf" srcId="{3AD2FF21-4829-4005-A853-739E56837F66}" destId="{245AB031-1E9A-447D-96AF-BEE35F836DA4}" srcOrd="15" destOrd="0" presId="urn:microsoft.com/office/officeart/2005/8/layout/vList2"/>
    <dgm:cxn modelId="{11BDE8FD-7545-417C-8E13-C6CDE51B41EB}" type="presParOf" srcId="{3AD2FF21-4829-4005-A853-739E56837F66}" destId="{BA1DA17F-757C-4C14-B7A8-22C51A72A25D}" srcOrd="1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2.xml><?xml version="1.0" encoding="utf-8"?>
<dgm:dataModel xmlns:dgm="http://schemas.openxmlformats.org/drawingml/2006/diagram" xmlns:a="http://schemas.openxmlformats.org/drawingml/2006/main">
  <dgm:ptLst>
    <dgm:pt modelId="{E96A659C-288E-4E30-9E78-F42CE32C9737}"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64E57810-B884-4DC1-BB9A-766CD9DBD62A}">
      <dgm:prSet/>
      <dgm:spPr/>
      <dgm:t>
        <a:bodyPr/>
        <a:lstStyle/>
        <a:p>
          <a:pPr rtl="1"/>
          <a:r>
            <a:rPr lang="fa-IR" smtClean="0"/>
            <a:t>نواقص مادرزادی</a:t>
          </a:r>
          <a:endParaRPr lang="fa-IR"/>
        </a:p>
      </dgm:t>
    </dgm:pt>
    <dgm:pt modelId="{A1E7AF81-E663-460C-93A9-6A5B283888EA}" type="parTrans" cxnId="{5EDC781A-E613-4B57-B568-2CD4EB4A819A}">
      <dgm:prSet/>
      <dgm:spPr/>
      <dgm:t>
        <a:bodyPr/>
        <a:lstStyle/>
        <a:p>
          <a:endParaRPr lang="en-US"/>
        </a:p>
      </dgm:t>
    </dgm:pt>
    <dgm:pt modelId="{6ED6EA61-14B4-4462-8078-317DEF061DB7}" type="sibTrans" cxnId="{5EDC781A-E613-4B57-B568-2CD4EB4A819A}">
      <dgm:prSet/>
      <dgm:spPr/>
      <dgm:t>
        <a:bodyPr/>
        <a:lstStyle/>
        <a:p>
          <a:endParaRPr lang="en-US"/>
        </a:p>
      </dgm:t>
    </dgm:pt>
    <dgm:pt modelId="{1479E29E-E154-409B-831C-AC97FB6FEE87}">
      <dgm:prSet/>
      <dgm:spPr/>
      <dgm:t>
        <a:bodyPr/>
        <a:lstStyle/>
        <a:p>
          <a:pPr rtl="1"/>
          <a:r>
            <a:rPr lang="fa-IR" smtClean="0"/>
            <a:t>تولد زودرس</a:t>
          </a:r>
          <a:endParaRPr lang="fa-IR"/>
        </a:p>
      </dgm:t>
    </dgm:pt>
    <dgm:pt modelId="{5545BF0A-5CDB-4426-ADA6-FE367DBE88DA}" type="parTrans" cxnId="{55B1A1C2-B5C8-483F-A39B-3DD7BB6649A0}">
      <dgm:prSet/>
      <dgm:spPr/>
      <dgm:t>
        <a:bodyPr/>
        <a:lstStyle/>
        <a:p>
          <a:endParaRPr lang="en-US"/>
        </a:p>
      </dgm:t>
    </dgm:pt>
    <dgm:pt modelId="{26F43CDA-A7CC-480D-85BC-8589B75D3830}" type="sibTrans" cxnId="{55B1A1C2-B5C8-483F-A39B-3DD7BB6649A0}">
      <dgm:prSet/>
      <dgm:spPr/>
      <dgm:t>
        <a:bodyPr/>
        <a:lstStyle/>
        <a:p>
          <a:endParaRPr lang="en-US"/>
        </a:p>
      </dgm:t>
    </dgm:pt>
    <dgm:pt modelId="{B50DB041-6BD7-4105-8268-40996106D864}">
      <dgm:prSet/>
      <dgm:spPr/>
      <dgm:t>
        <a:bodyPr/>
        <a:lstStyle/>
        <a:p>
          <a:pPr rtl="1"/>
          <a:r>
            <a:rPr lang="fa-IR" dirty="0" smtClean="0"/>
            <a:t>پارگی رحم</a:t>
          </a:r>
          <a:endParaRPr lang="fa-IR" dirty="0"/>
        </a:p>
      </dgm:t>
    </dgm:pt>
    <dgm:pt modelId="{9CC1751A-B69C-4D7E-BD5A-40463B89E471}" type="parTrans" cxnId="{209C1903-B36C-44AD-8910-B4534580E355}">
      <dgm:prSet/>
      <dgm:spPr/>
      <dgm:t>
        <a:bodyPr/>
        <a:lstStyle/>
        <a:p>
          <a:endParaRPr lang="en-US"/>
        </a:p>
      </dgm:t>
    </dgm:pt>
    <dgm:pt modelId="{B53CAF07-7405-44E1-98F4-648477E8F67E}" type="sibTrans" cxnId="{209C1903-B36C-44AD-8910-B4534580E355}">
      <dgm:prSet/>
      <dgm:spPr/>
      <dgm:t>
        <a:bodyPr/>
        <a:lstStyle/>
        <a:p>
          <a:endParaRPr lang="en-US"/>
        </a:p>
      </dgm:t>
    </dgm:pt>
    <dgm:pt modelId="{645B1913-BA25-4778-9F43-35562F007D13}">
      <dgm:prSet/>
      <dgm:spPr/>
      <dgm:t>
        <a:bodyPr/>
        <a:lstStyle/>
        <a:p>
          <a:pPr rtl="1"/>
          <a:r>
            <a:rPr lang="fa-IR" smtClean="0"/>
            <a:t>خونریزی خطرناک رحمی</a:t>
          </a:r>
          <a:endParaRPr lang="fa-IR"/>
        </a:p>
      </dgm:t>
    </dgm:pt>
    <dgm:pt modelId="{A7A27FD9-507F-4428-9EDB-06CE5571B09D}" type="parTrans" cxnId="{26E72BF3-A730-4BC8-8F7B-27B0565D566D}">
      <dgm:prSet/>
      <dgm:spPr/>
      <dgm:t>
        <a:bodyPr/>
        <a:lstStyle/>
        <a:p>
          <a:endParaRPr lang="en-US"/>
        </a:p>
      </dgm:t>
    </dgm:pt>
    <dgm:pt modelId="{4BD35E9A-8EB8-48D6-B988-6312068C45AB}" type="sibTrans" cxnId="{26E72BF3-A730-4BC8-8F7B-27B0565D566D}">
      <dgm:prSet/>
      <dgm:spPr/>
      <dgm:t>
        <a:bodyPr/>
        <a:lstStyle/>
        <a:p>
          <a:endParaRPr lang="en-US"/>
        </a:p>
      </dgm:t>
    </dgm:pt>
    <dgm:pt modelId="{3C78DF42-2B61-48B5-9F1D-CFDB72E506FD}">
      <dgm:prSet/>
      <dgm:spPr/>
      <dgm:t>
        <a:bodyPr/>
        <a:lstStyle/>
        <a:p>
          <a:pPr rtl="1"/>
          <a:r>
            <a:rPr lang="fa-IR" smtClean="0"/>
            <a:t>عفونت </a:t>
          </a:r>
          <a:endParaRPr lang="fa-IR"/>
        </a:p>
      </dgm:t>
    </dgm:pt>
    <dgm:pt modelId="{15933F5E-9B20-4B21-B977-C4B7A0EFC01A}" type="parTrans" cxnId="{E8EF011F-21F4-4DF8-80B6-8C407B6922F0}">
      <dgm:prSet/>
      <dgm:spPr/>
      <dgm:t>
        <a:bodyPr/>
        <a:lstStyle/>
        <a:p>
          <a:endParaRPr lang="en-US"/>
        </a:p>
      </dgm:t>
    </dgm:pt>
    <dgm:pt modelId="{B05498F9-3180-448A-BF48-0C2768624CA4}" type="sibTrans" cxnId="{E8EF011F-21F4-4DF8-80B6-8C407B6922F0}">
      <dgm:prSet/>
      <dgm:spPr/>
      <dgm:t>
        <a:bodyPr/>
        <a:lstStyle/>
        <a:p>
          <a:endParaRPr lang="en-US"/>
        </a:p>
      </dgm:t>
    </dgm:pt>
    <dgm:pt modelId="{38B244D7-6873-4F3E-B6B1-040EC6438251}" type="pres">
      <dgm:prSet presAssocID="{E96A659C-288E-4E30-9E78-F42CE32C9737}" presName="linear" presStyleCnt="0">
        <dgm:presLayoutVars>
          <dgm:animLvl val="lvl"/>
          <dgm:resizeHandles val="exact"/>
        </dgm:presLayoutVars>
      </dgm:prSet>
      <dgm:spPr/>
      <dgm:t>
        <a:bodyPr/>
        <a:lstStyle/>
        <a:p>
          <a:endParaRPr lang="en-US"/>
        </a:p>
      </dgm:t>
    </dgm:pt>
    <dgm:pt modelId="{BC7FC4EC-D4E5-4036-BB24-7CCD78AEFCFD}" type="pres">
      <dgm:prSet presAssocID="{64E57810-B884-4DC1-BB9A-766CD9DBD62A}" presName="parentText" presStyleLbl="node1" presStyleIdx="0" presStyleCnt="5">
        <dgm:presLayoutVars>
          <dgm:chMax val="0"/>
          <dgm:bulletEnabled val="1"/>
        </dgm:presLayoutVars>
      </dgm:prSet>
      <dgm:spPr/>
      <dgm:t>
        <a:bodyPr/>
        <a:lstStyle/>
        <a:p>
          <a:endParaRPr lang="en-US"/>
        </a:p>
      </dgm:t>
    </dgm:pt>
    <dgm:pt modelId="{9F5D9CCC-3329-49CF-B122-B5ECB8632B26}" type="pres">
      <dgm:prSet presAssocID="{6ED6EA61-14B4-4462-8078-317DEF061DB7}" presName="spacer" presStyleCnt="0"/>
      <dgm:spPr/>
    </dgm:pt>
    <dgm:pt modelId="{896F649A-DFBE-449B-B3E2-6E184F5CE73E}" type="pres">
      <dgm:prSet presAssocID="{1479E29E-E154-409B-831C-AC97FB6FEE87}" presName="parentText" presStyleLbl="node1" presStyleIdx="1" presStyleCnt="5">
        <dgm:presLayoutVars>
          <dgm:chMax val="0"/>
          <dgm:bulletEnabled val="1"/>
        </dgm:presLayoutVars>
      </dgm:prSet>
      <dgm:spPr/>
      <dgm:t>
        <a:bodyPr/>
        <a:lstStyle/>
        <a:p>
          <a:endParaRPr lang="en-US"/>
        </a:p>
      </dgm:t>
    </dgm:pt>
    <dgm:pt modelId="{1EAC03CF-BD35-4965-9736-DF66312826D4}" type="pres">
      <dgm:prSet presAssocID="{26F43CDA-A7CC-480D-85BC-8589B75D3830}" presName="spacer" presStyleCnt="0"/>
      <dgm:spPr/>
    </dgm:pt>
    <dgm:pt modelId="{1A1E6ECA-51E3-45E1-885D-59A06DE65998}" type="pres">
      <dgm:prSet presAssocID="{B50DB041-6BD7-4105-8268-40996106D864}" presName="parentText" presStyleLbl="node1" presStyleIdx="2" presStyleCnt="5">
        <dgm:presLayoutVars>
          <dgm:chMax val="0"/>
          <dgm:bulletEnabled val="1"/>
        </dgm:presLayoutVars>
      </dgm:prSet>
      <dgm:spPr/>
      <dgm:t>
        <a:bodyPr/>
        <a:lstStyle/>
        <a:p>
          <a:endParaRPr lang="en-US"/>
        </a:p>
      </dgm:t>
    </dgm:pt>
    <dgm:pt modelId="{C475C02B-51C8-4C0F-884E-F618D5611FDA}" type="pres">
      <dgm:prSet presAssocID="{B53CAF07-7405-44E1-98F4-648477E8F67E}" presName="spacer" presStyleCnt="0"/>
      <dgm:spPr/>
    </dgm:pt>
    <dgm:pt modelId="{426722CE-9615-4A40-9118-538BDE863B08}" type="pres">
      <dgm:prSet presAssocID="{645B1913-BA25-4778-9F43-35562F007D13}" presName="parentText" presStyleLbl="node1" presStyleIdx="3" presStyleCnt="5">
        <dgm:presLayoutVars>
          <dgm:chMax val="0"/>
          <dgm:bulletEnabled val="1"/>
        </dgm:presLayoutVars>
      </dgm:prSet>
      <dgm:spPr/>
      <dgm:t>
        <a:bodyPr/>
        <a:lstStyle/>
        <a:p>
          <a:endParaRPr lang="en-US"/>
        </a:p>
      </dgm:t>
    </dgm:pt>
    <dgm:pt modelId="{468C4CBC-2C80-4FB9-9CD5-745B545F684B}" type="pres">
      <dgm:prSet presAssocID="{4BD35E9A-8EB8-48D6-B988-6312068C45AB}" presName="spacer" presStyleCnt="0"/>
      <dgm:spPr/>
    </dgm:pt>
    <dgm:pt modelId="{8EE5197E-FE37-4BF1-ACF7-6C0F6D18EAF8}" type="pres">
      <dgm:prSet presAssocID="{3C78DF42-2B61-48B5-9F1D-CFDB72E506FD}" presName="parentText" presStyleLbl="node1" presStyleIdx="4" presStyleCnt="5">
        <dgm:presLayoutVars>
          <dgm:chMax val="0"/>
          <dgm:bulletEnabled val="1"/>
        </dgm:presLayoutVars>
      </dgm:prSet>
      <dgm:spPr/>
      <dgm:t>
        <a:bodyPr/>
        <a:lstStyle/>
        <a:p>
          <a:endParaRPr lang="en-US"/>
        </a:p>
      </dgm:t>
    </dgm:pt>
  </dgm:ptLst>
  <dgm:cxnLst>
    <dgm:cxn modelId="{5EDC781A-E613-4B57-B568-2CD4EB4A819A}" srcId="{E96A659C-288E-4E30-9E78-F42CE32C9737}" destId="{64E57810-B884-4DC1-BB9A-766CD9DBD62A}" srcOrd="0" destOrd="0" parTransId="{A1E7AF81-E663-460C-93A9-6A5B283888EA}" sibTransId="{6ED6EA61-14B4-4462-8078-317DEF061DB7}"/>
    <dgm:cxn modelId="{26E72BF3-A730-4BC8-8F7B-27B0565D566D}" srcId="{E96A659C-288E-4E30-9E78-F42CE32C9737}" destId="{645B1913-BA25-4778-9F43-35562F007D13}" srcOrd="3" destOrd="0" parTransId="{A7A27FD9-507F-4428-9EDB-06CE5571B09D}" sibTransId="{4BD35E9A-8EB8-48D6-B988-6312068C45AB}"/>
    <dgm:cxn modelId="{0412AFB9-8299-4383-9E13-F439DB2B7F44}" type="presOf" srcId="{64E57810-B884-4DC1-BB9A-766CD9DBD62A}" destId="{BC7FC4EC-D4E5-4036-BB24-7CCD78AEFCFD}" srcOrd="0" destOrd="0" presId="urn:microsoft.com/office/officeart/2005/8/layout/vList2"/>
    <dgm:cxn modelId="{D154ABB2-C8D9-4500-8A92-7CF2426231C1}" type="presOf" srcId="{E96A659C-288E-4E30-9E78-F42CE32C9737}" destId="{38B244D7-6873-4F3E-B6B1-040EC6438251}" srcOrd="0" destOrd="0" presId="urn:microsoft.com/office/officeart/2005/8/layout/vList2"/>
    <dgm:cxn modelId="{A5EC53CE-F8F0-43E5-8520-03FB0D24DF16}" type="presOf" srcId="{645B1913-BA25-4778-9F43-35562F007D13}" destId="{426722CE-9615-4A40-9118-538BDE863B08}" srcOrd="0" destOrd="0" presId="urn:microsoft.com/office/officeart/2005/8/layout/vList2"/>
    <dgm:cxn modelId="{F5C506D3-6C74-4D7E-B701-0DEB18B1ECBA}" type="presOf" srcId="{B50DB041-6BD7-4105-8268-40996106D864}" destId="{1A1E6ECA-51E3-45E1-885D-59A06DE65998}" srcOrd="0" destOrd="0" presId="urn:microsoft.com/office/officeart/2005/8/layout/vList2"/>
    <dgm:cxn modelId="{F496F93E-9DEC-4004-8B0D-29DBC6AB5CF2}" type="presOf" srcId="{3C78DF42-2B61-48B5-9F1D-CFDB72E506FD}" destId="{8EE5197E-FE37-4BF1-ACF7-6C0F6D18EAF8}" srcOrd="0" destOrd="0" presId="urn:microsoft.com/office/officeart/2005/8/layout/vList2"/>
    <dgm:cxn modelId="{209C1903-B36C-44AD-8910-B4534580E355}" srcId="{E96A659C-288E-4E30-9E78-F42CE32C9737}" destId="{B50DB041-6BD7-4105-8268-40996106D864}" srcOrd="2" destOrd="0" parTransId="{9CC1751A-B69C-4D7E-BD5A-40463B89E471}" sibTransId="{B53CAF07-7405-44E1-98F4-648477E8F67E}"/>
    <dgm:cxn modelId="{55B1A1C2-B5C8-483F-A39B-3DD7BB6649A0}" srcId="{E96A659C-288E-4E30-9E78-F42CE32C9737}" destId="{1479E29E-E154-409B-831C-AC97FB6FEE87}" srcOrd="1" destOrd="0" parTransId="{5545BF0A-5CDB-4426-ADA6-FE367DBE88DA}" sibTransId="{26F43CDA-A7CC-480D-85BC-8589B75D3830}"/>
    <dgm:cxn modelId="{E8EF011F-21F4-4DF8-80B6-8C407B6922F0}" srcId="{E96A659C-288E-4E30-9E78-F42CE32C9737}" destId="{3C78DF42-2B61-48B5-9F1D-CFDB72E506FD}" srcOrd="4" destOrd="0" parTransId="{15933F5E-9B20-4B21-B977-C4B7A0EFC01A}" sibTransId="{B05498F9-3180-448A-BF48-0C2768624CA4}"/>
    <dgm:cxn modelId="{5E6C2328-245E-468D-913B-68D6DCCDC877}" type="presOf" srcId="{1479E29E-E154-409B-831C-AC97FB6FEE87}" destId="{896F649A-DFBE-449B-B3E2-6E184F5CE73E}" srcOrd="0" destOrd="0" presId="urn:microsoft.com/office/officeart/2005/8/layout/vList2"/>
    <dgm:cxn modelId="{F6F07377-7708-420E-BE80-045F42000F5C}" type="presParOf" srcId="{38B244D7-6873-4F3E-B6B1-040EC6438251}" destId="{BC7FC4EC-D4E5-4036-BB24-7CCD78AEFCFD}" srcOrd="0" destOrd="0" presId="urn:microsoft.com/office/officeart/2005/8/layout/vList2"/>
    <dgm:cxn modelId="{E7D96983-D2B4-43DA-9B8C-843E8721A6D8}" type="presParOf" srcId="{38B244D7-6873-4F3E-B6B1-040EC6438251}" destId="{9F5D9CCC-3329-49CF-B122-B5ECB8632B26}" srcOrd="1" destOrd="0" presId="urn:microsoft.com/office/officeart/2005/8/layout/vList2"/>
    <dgm:cxn modelId="{B12F3E96-FBB7-4ADC-B3C9-8A621AAD78AB}" type="presParOf" srcId="{38B244D7-6873-4F3E-B6B1-040EC6438251}" destId="{896F649A-DFBE-449B-B3E2-6E184F5CE73E}" srcOrd="2" destOrd="0" presId="urn:microsoft.com/office/officeart/2005/8/layout/vList2"/>
    <dgm:cxn modelId="{D29EE5D1-09D7-43BB-87E6-5E4EA0970240}" type="presParOf" srcId="{38B244D7-6873-4F3E-B6B1-040EC6438251}" destId="{1EAC03CF-BD35-4965-9736-DF66312826D4}" srcOrd="3" destOrd="0" presId="urn:microsoft.com/office/officeart/2005/8/layout/vList2"/>
    <dgm:cxn modelId="{A2A89BA1-B1D2-49C0-9135-2FF2E62753BD}" type="presParOf" srcId="{38B244D7-6873-4F3E-B6B1-040EC6438251}" destId="{1A1E6ECA-51E3-45E1-885D-59A06DE65998}" srcOrd="4" destOrd="0" presId="urn:microsoft.com/office/officeart/2005/8/layout/vList2"/>
    <dgm:cxn modelId="{CC8461FA-4858-4610-BCA5-0418ABCBCD64}" type="presParOf" srcId="{38B244D7-6873-4F3E-B6B1-040EC6438251}" destId="{C475C02B-51C8-4C0F-884E-F618D5611FDA}" srcOrd="5" destOrd="0" presId="urn:microsoft.com/office/officeart/2005/8/layout/vList2"/>
    <dgm:cxn modelId="{D943A8BE-C61C-4233-948F-89E675F40532}" type="presParOf" srcId="{38B244D7-6873-4F3E-B6B1-040EC6438251}" destId="{426722CE-9615-4A40-9118-538BDE863B08}" srcOrd="6" destOrd="0" presId="urn:microsoft.com/office/officeart/2005/8/layout/vList2"/>
    <dgm:cxn modelId="{C0614F32-FD13-409B-9938-6522CC693DFB}" type="presParOf" srcId="{38B244D7-6873-4F3E-B6B1-040EC6438251}" destId="{468C4CBC-2C80-4FB9-9CD5-745B545F684B}" srcOrd="7" destOrd="0" presId="urn:microsoft.com/office/officeart/2005/8/layout/vList2"/>
    <dgm:cxn modelId="{6412F3F8-23FF-41AE-83BE-D4BF00D18AFE}" type="presParOf" srcId="{38B244D7-6873-4F3E-B6B1-040EC6438251}" destId="{8EE5197E-FE37-4BF1-ACF7-6C0F6D18EAF8}"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3.xml><?xml version="1.0" encoding="utf-8"?>
<dgm:dataModel xmlns:dgm="http://schemas.openxmlformats.org/drawingml/2006/diagram" xmlns:a="http://schemas.openxmlformats.org/drawingml/2006/main">
  <dgm:ptLst>
    <dgm:pt modelId="{DE1E41B1-503E-49E6-A831-2FFA4321AF8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D7F2818F-1CCE-4BD0-A484-5CBBBE3B5139}">
      <dgm:prSet/>
      <dgm:spPr/>
      <dgm:t>
        <a:bodyPr/>
        <a:lstStyle/>
        <a:p>
          <a:pPr rtl="1"/>
          <a:r>
            <a:rPr lang="fa-IR" smtClean="0"/>
            <a:t>استفاده مکرر آن (میزوپروستول ) شانس باروری را در زنان کاهش می دهد و در بارداری های بعدی هم احتمال زایمان زودرس ، مرده زایی و ... </a:t>
          </a:r>
          <a:r>
            <a:rPr lang="fa-IR" dirty="0" smtClean="0"/>
            <a:t>افزایش می یابد (</a:t>
          </a:r>
          <a:r>
            <a:rPr lang="en-US" dirty="0" smtClean="0"/>
            <a:t>FDA,2018 </a:t>
          </a:r>
          <a:r>
            <a:rPr lang="fa-IR" dirty="0" smtClean="0"/>
            <a:t>) و در صورت تکرار سقط بیش از دوبار احتمال این عوارض افزایش می یابد.</a:t>
          </a:r>
          <a:endParaRPr lang="fa-IR" dirty="0"/>
        </a:p>
      </dgm:t>
    </dgm:pt>
    <dgm:pt modelId="{BB8AF1CC-A868-4C07-B9EB-42F3A7B8755C}" type="parTrans" cxnId="{CB4B1006-55F2-4CA2-BBDF-86FAC41F1091}">
      <dgm:prSet/>
      <dgm:spPr/>
      <dgm:t>
        <a:bodyPr/>
        <a:lstStyle/>
        <a:p>
          <a:endParaRPr lang="en-US"/>
        </a:p>
      </dgm:t>
    </dgm:pt>
    <dgm:pt modelId="{3A85F574-497C-43C8-A0B3-3BB5EA5AB760}" type="sibTrans" cxnId="{CB4B1006-55F2-4CA2-BBDF-86FAC41F1091}">
      <dgm:prSet/>
      <dgm:spPr/>
      <dgm:t>
        <a:bodyPr/>
        <a:lstStyle/>
        <a:p>
          <a:endParaRPr lang="en-US"/>
        </a:p>
      </dgm:t>
    </dgm:pt>
    <dgm:pt modelId="{26F2D5EE-AA63-4849-95DB-79612B9AD397}" type="pres">
      <dgm:prSet presAssocID="{DE1E41B1-503E-49E6-A831-2FFA4321AF8C}" presName="linear" presStyleCnt="0">
        <dgm:presLayoutVars>
          <dgm:animLvl val="lvl"/>
          <dgm:resizeHandles val="exact"/>
        </dgm:presLayoutVars>
      </dgm:prSet>
      <dgm:spPr/>
      <dgm:t>
        <a:bodyPr/>
        <a:lstStyle/>
        <a:p>
          <a:endParaRPr lang="en-US"/>
        </a:p>
      </dgm:t>
    </dgm:pt>
    <dgm:pt modelId="{7FA495FE-D5D5-42D6-9802-DD429911BA81}" type="pres">
      <dgm:prSet presAssocID="{D7F2818F-1CCE-4BD0-A484-5CBBBE3B5139}" presName="parentText" presStyleLbl="node1" presStyleIdx="0" presStyleCnt="1">
        <dgm:presLayoutVars>
          <dgm:chMax val="0"/>
          <dgm:bulletEnabled val="1"/>
        </dgm:presLayoutVars>
      </dgm:prSet>
      <dgm:spPr/>
      <dgm:t>
        <a:bodyPr/>
        <a:lstStyle/>
        <a:p>
          <a:endParaRPr lang="en-US"/>
        </a:p>
      </dgm:t>
    </dgm:pt>
  </dgm:ptLst>
  <dgm:cxnLst>
    <dgm:cxn modelId="{08A43E12-0FA6-46CB-9E8B-C0ADE706BC6E}" type="presOf" srcId="{D7F2818F-1CCE-4BD0-A484-5CBBBE3B5139}" destId="{7FA495FE-D5D5-42D6-9802-DD429911BA81}" srcOrd="0" destOrd="0" presId="urn:microsoft.com/office/officeart/2005/8/layout/vList2"/>
    <dgm:cxn modelId="{CB4B1006-55F2-4CA2-BBDF-86FAC41F1091}" srcId="{DE1E41B1-503E-49E6-A831-2FFA4321AF8C}" destId="{D7F2818F-1CCE-4BD0-A484-5CBBBE3B5139}" srcOrd="0" destOrd="0" parTransId="{BB8AF1CC-A868-4C07-B9EB-42F3A7B8755C}" sibTransId="{3A85F574-497C-43C8-A0B3-3BB5EA5AB760}"/>
    <dgm:cxn modelId="{342EF5B7-6F3B-40DB-A73F-D743052AA9C0}" type="presOf" srcId="{DE1E41B1-503E-49E6-A831-2FFA4321AF8C}" destId="{26F2D5EE-AA63-4849-95DB-79612B9AD397}" srcOrd="0" destOrd="0" presId="urn:microsoft.com/office/officeart/2005/8/layout/vList2"/>
    <dgm:cxn modelId="{CF311750-64E5-43D6-B3FC-81617A364CE7}" type="presParOf" srcId="{26F2D5EE-AA63-4849-95DB-79612B9AD397}" destId="{7FA495FE-D5D5-42D6-9802-DD429911BA81}"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B097D2D-313A-492D-9EC2-828142B5DCB4}"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AD239654-0B61-4FD3-A321-34D2537A0BD6}">
      <dgm:prSet/>
      <dgm:spPr/>
      <dgm:t>
        <a:bodyPr/>
        <a:lstStyle/>
        <a:p>
          <a:pPr rtl="1"/>
          <a:r>
            <a:rPr lang="ar-SA" smtClean="0"/>
            <a:t>در حالی که </a:t>
          </a:r>
          <a:r>
            <a:rPr lang="fa-IR" smtClean="0"/>
            <a:t>ساختار هرم سنی در سال های 1335 کاملا جوان بوده و سهم قابل توجهی از جمعیت کشور ( 42.2 درصد) در سنین 0-14 سال قرار داشتند، از سال 1375 به بعد، با کاهش سهم جمعیت 14-0 سال، قاعده هرم سنی در حال جمع شدن بوده و در سال 1395، سهم این گروه به 24 درصد کاهش یافته است. در مقابل، سهم جمعیت 64-15 سال و 65 سال و بیشتر در جمعیت کشور افزایش یافته و ترکیب غالب جمعیت کشور به سمت میانسالی پیشرفت کرده است. </a:t>
          </a:r>
          <a:endParaRPr lang="fa-IR"/>
        </a:p>
      </dgm:t>
    </dgm:pt>
    <dgm:pt modelId="{9488D91F-AB80-453A-AE21-8183D76B87CE}" type="parTrans" cxnId="{05B23766-C081-44D6-9020-DA068753D1BD}">
      <dgm:prSet/>
      <dgm:spPr/>
      <dgm:t>
        <a:bodyPr/>
        <a:lstStyle/>
        <a:p>
          <a:endParaRPr lang="en-US"/>
        </a:p>
      </dgm:t>
    </dgm:pt>
    <dgm:pt modelId="{3E67C730-2CFE-45DE-A640-732CB96B1064}" type="sibTrans" cxnId="{05B23766-C081-44D6-9020-DA068753D1BD}">
      <dgm:prSet/>
      <dgm:spPr/>
      <dgm:t>
        <a:bodyPr/>
        <a:lstStyle/>
        <a:p>
          <a:endParaRPr lang="en-US"/>
        </a:p>
      </dgm:t>
    </dgm:pt>
    <dgm:pt modelId="{0C045749-5FC7-48DE-B78C-525FA2539418}" type="pres">
      <dgm:prSet presAssocID="{1B097D2D-313A-492D-9EC2-828142B5DCB4}" presName="linear" presStyleCnt="0">
        <dgm:presLayoutVars>
          <dgm:animLvl val="lvl"/>
          <dgm:resizeHandles val="exact"/>
        </dgm:presLayoutVars>
      </dgm:prSet>
      <dgm:spPr/>
      <dgm:t>
        <a:bodyPr/>
        <a:lstStyle/>
        <a:p>
          <a:endParaRPr lang="en-US"/>
        </a:p>
      </dgm:t>
    </dgm:pt>
    <dgm:pt modelId="{B9010F84-12A2-4DBF-8CA9-4CA4226DC5D3}" type="pres">
      <dgm:prSet presAssocID="{AD239654-0B61-4FD3-A321-34D2537A0BD6}" presName="parentText" presStyleLbl="node1" presStyleIdx="0" presStyleCnt="1">
        <dgm:presLayoutVars>
          <dgm:chMax val="0"/>
          <dgm:bulletEnabled val="1"/>
        </dgm:presLayoutVars>
      </dgm:prSet>
      <dgm:spPr/>
      <dgm:t>
        <a:bodyPr/>
        <a:lstStyle/>
        <a:p>
          <a:endParaRPr lang="en-US"/>
        </a:p>
      </dgm:t>
    </dgm:pt>
  </dgm:ptLst>
  <dgm:cxnLst>
    <dgm:cxn modelId="{83436FCA-042E-4D06-A63E-F42D9CAC38BC}" type="presOf" srcId="{AD239654-0B61-4FD3-A321-34D2537A0BD6}" destId="{B9010F84-12A2-4DBF-8CA9-4CA4226DC5D3}" srcOrd="0" destOrd="0" presId="urn:microsoft.com/office/officeart/2005/8/layout/vList2"/>
    <dgm:cxn modelId="{05B23766-C081-44D6-9020-DA068753D1BD}" srcId="{1B097D2D-313A-492D-9EC2-828142B5DCB4}" destId="{AD239654-0B61-4FD3-A321-34D2537A0BD6}" srcOrd="0" destOrd="0" parTransId="{9488D91F-AB80-453A-AE21-8183D76B87CE}" sibTransId="{3E67C730-2CFE-45DE-A640-732CB96B1064}"/>
    <dgm:cxn modelId="{89196A4F-A257-4345-983D-81808CAF8F8A}" type="presOf" srcId="{1B097D2D-313A-492D-9EC2-828142B5DCB4}" destId="{0C045749-5FC7-48DE-B78C-525FA2539418}" srcOrd="0" destOrd="0" presId="urn:microsoft.com/office/officeart/2005/8/layout/vList2"/>
    <dgm:cxn modelId="{B220A091-91EF-41BC-8709-D5FA0B894FC1}" type="presParOf" srcId="{0C045749-5FC7-48DE-B78C-525FA2539418}" destId="{B9010F84-12A2-4DBF-8CA9-4CA4226DC5D3}"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A19B436-0A25-44C8-8087-55C0FA95FC2E}"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n-US"/>
        </a:p>
      </dgm:t>
    </dgm:pt>
    <dgm:pt modelId="{D011E690-2BAE-4CE6-8C77-59AA8AEDE048}">
      <dgm:prSet/>
      <dgm:spPr/>
      <dgm:t>
        <a:bodyPr/>
        <a:lstStyle/>
        <a:p>
          <a:pPr rtl="1"/>
          <a:r>
            <a:rPr lang="fa-IR" smtClean="0"/>
            <a:t>میزان باروری کلی در سال 1345 برابر با 7 بود که به 5/6 در سال 1355 کاهش یافت.</a:t>
          </a:r>
          <a:endParaRPr lang="fa-IR"/>
        </a:p>
      </dgm:t>
    </dgm:pt>
    <dgm:pt modelId="{CD0077B7-4A7F-46BC-937B-70333B79E9AF}" type="parTrans" cxnId="{CD4B1BB7-8B48-42DE-B2DC-3837E667097A}">
      <dgm:prSet/>
      <dgm:spPr/>
      <dgm:t>
        <a:bodyPr/>
        <a:lstStyle/>
        <a:p>
          <a:endParaRPr lang="en-US"/>
        </a:p>
      </dgm:t>
    </dgm:pt>
    <dgm:pt modelId="{0F2653EB-0C04-42AF-B1D4-5005E9EBBB01}" type="sibTrans" cxnId="{CD4B1BB7-8B48-42DE-B2DC-3837E667097A}">
      <dgm:prSet/>
      <dgm:spPr/>
      <dgm:t>
        <a:bodyPr/>
        <a:lstStyle/>
        <a:p>
          <a:endParaRPr lang="en-US"/>
        </a:p>
      </dgm:t>
    </dgm:pt>
    <dgm:pt modelId="{CC5657B8-028F-41B9-BDAA-D95731F29865}">
      <dgm:prSet/>
      <dgm:spPr/>
      <dgm:t>
        <a:bodyPr/>
        <a:lstStyle/>
        <a:p>
          <a:pPr rtl="1"/>
          <a:r>
            <a:rPr lang="fa-IR" dirty="0" smtClean="0"/>
            <a:t>این شاخص در پی پیروزی انقلاب اسلامی افزایش یافته و در سال 1359 به همان میزان 7 برگشت.</a:t>
          </a:r>
          <a:endParaRPr lang="fa-IR" dirty="0"/>
        </a:p>
      </dgm:t>
    </dgm:pt>
    <dgm:pt modelId="{1F3FB2AC-C576-4AD9-B8E6-3C70035D00E1}" type="parTrans" cxnId="{84126150-68CE-48B3-9977-75C121E6D8CE}">
      <dgm:prSet/>
      <dgm:spPr/>
      <dgm:t>
        <a:bodyPr/>
        <a:lstStyle/>
        <a:p>
          <a:endParaRPr lang="en-US"/>
        </a:p>
      </dgm:t>
    </dgm:pt>
    <dgm:pt modelId="{07AAEBB9-DF78-47B0-BA53-DDB53EFD05C9}" type="sibTrans" cxnId="{84126150-68CE-48B3-9977-75C121E6D8CE}">
      <dgm:prSet/>
      <dgm:spPr/>
      <dgm:t>
        <a:bodyPr/>
        <a:lstStyle/>
        <a:p>
          <a:endParaRPr lang="en-US"/>
        </a:p>
      </dgm:t>
    </dgm:pt>
    <dgm:pt modelId="{9B16F6C9-83D2-4016-A08B-F13171A8BCD4}">
      <dgm:prSet/>
      <dgm:spPr/>
      <dgm:t>
        <a:bodyPr/>
        <a:lstStyle/>
        <a:p>
          <a:pPr rtl="1"/>
          <a:r>
            <a:rPr lang="fa-IR" smtClean="0"/>
            <a:t>از اوایل دهه 1360 باروری شروع به کاهش بطئی نموده و به سطح 3/6 در سال 1365 رسیده است.</a:t>
          </a:r>
          <a:endParaRPr lang="fa-IR"/>
        </a:p>
      </dgm:t>
    </dgm:pt>
    <dgm:pt modelId="{C471058D-73C4-4FD1-A3AF-7469487E0D31}" type="parTrans" cxnId="{3B31FF8C-8051-4EF5-A51D-94B6FE9D16BD}">
      <dgm:prSet/>
      <dgm:spPr/>
      <dgm:t>
        <a:bodyPr/>
        <a:lstStyle/>
        <a:p>
          <a:endParaRPr lang="en-US"/>
        </a:p>
      </dgm:t>
    </dgm:pt>
    <dgm:pt modelId="{241DF651-B878-4EC0-BAFA-72FAC3FCBE0A}" type="sibTrans" cxnId="{3B31FF8C-8051-4EF5-A51D-94B6FE9D16BD}">
      <dgm:prSet/>
      <dgm:spPr/>
      <dgm:t>
        <a:bodyPr/>
        <a:lstStyle/>
        <a:p>
          <a:endParaRPr lang="en-US"/>
        </a:p>
      </dgm:t>
    </dgm:pt>
    <dgm:pt modelId="{0CAE77DE-13DB-4022-B07B-3128AB846FE2}">
      <dgm:prSet/>
      <dgm:spPr/>
      <dgm:t>
        <a:bodyPr/>
        <a:lstStyle/>
        <a:p>
          <a:pPr rtl="1"/>
          <a:r>
            <a:rPr lang="fa-IR" dirty="0" smtClean="0"/>
            <a:t>با شروع برنامه تنظیم خانواده در سال 1368، کاهش باروری شتاب بیشتری گرفته است. به طوری که میزان باروری کل در سال 1375 به 2/8، در سال 1385 به2/9 و در سال 1390 به 1/8 رسیده است.</a:t>
          </a:r>
          <a:endParaRPr lang="fa-IR" dirty="0"/>
        </a:p>
      </dgm:t>
    </dgm:pt>
    <dgm:pt modelId="{D75BB78A-E319-4C09-927F-6307176AA9ED}" type="parTrans" cxnId="{B76CA4C1-A18B-46FA-B9FC-04110FBC8309}">
      <dgm:prSet/>
      <dgm:spPr/>
      <dgm:t>
        <a:bodyPr/>
        <a:lstStyle/>
        <a:p>
          <a:endParaRPr lang="en-US"/>
        </a:p>
      </dgm:t>
    </dgm:pt>
    <dgm:pt modelId="{2E9C4F57-62E5-4259-9078-73D0D8F83B03}" type="sibTrans" cxnId="{B76CA4C1-A18B-46FA-B9FC-04110FBC8309}">
      <dgm:prSet/>
      <dgm:spPr/>
      <dgm:t>
        <a:bodyPr/>
        <a:lstStyle/>
        <a:p>
          <a:endParaRPr lang="en-US"/>
        </a:p>
      </dgm:t>
    </dgm:pt>
    <dgm:pt modelId="{1CCA6EC7-A2D7-43CA-B224-773C008D3D67}">
      <dgm:prSet/>
      <dgm:spPr/>
      <dgm:t>
        <a:bodyPr/>
        <a:lstStyle/>
        <a:p>
          <a:pPr rtl="1"/>
          <a:r>
            <a:rPr lang="fa-IR" dirty="0" smtClean="0"/>
            <a:t>این شاخص </a:t>
          </a:r>
          <a:r>
            <a:rPr lang="ar-SA" dirty="0" smtClean="0"/>
            <a:t>در سال </a:t>
          </a:r>
          <a:r>
            <a:rPr lang="fa-IR" dirty="0" smtClean="0"/>
            <a:t>۱۳۹۵</a:t>
          </a:r>
          <a:r>
            <a:rPr lang="ar-SA" dirty="0" smtClean="0"/>
            <a:t> به‌طور مقطعی افزایش یافته و به میزان </a:t>
          </a:r>
          <a:r>
            <a:rPr lang="fa-IR" dirty="0" smtClean="0"/>
            <a:t>2/1</a:t>
          </a:r>
          <a:r>
            <a:rPr lang="ar-SA" dirty="0" smtClean="0"/>
            <a:t>رسید.</a:t>
          </a:r>
          <a:r>
            <a:rPr lang="fa-IR" dirty="0" smtClean="0"/>
            <a:t> </a:t>
          </a:r>
          <a:endParaRPr lang="fa-IR" dirty="0"/>
        </a:p>
      </dgm:t>
    </dgm:pt>
    <dgm:pt modelId="{C7EF517A-EEE0-4C81-A1A9-A88A5C90A249}" type="parTrans" cxnId="{DDEB1787-63A9-44D4-B5F7-8A55E44C00AC}">
      <dgm:prSet/>
      <dgm:spPr/>
      <dgm:t>
        <a:bodyPr/>
        <a:lstStyle/>
        <a:p>
          <a:endParaRPr lang="en-US"/>
        </a:p>
      </dgm:t>
    </dgm:pt>
    <dgm:pt modelId="{DD94474C-58C3-470B-84C3-28E437A5EC16}" type="sibTrans" cxnId="{DDEB1787-63A9-44D4-B5F7-8A55E44C00AC}">
      <dgm:prSet/>
      <dgm:spPr/>
      <dgm:t>
        <a:bodyPr/>
        <a:lstStyle/>
        <a:p>
          <a:endParaRPr lang="en-US"/>
        </a:p>
      </dgm:t>
    </dgm:pt>
    <dgm:pt modelId="{657AD1FD-0720-4C4F-A939-C1DD052CCAF0}">
      <dgm:prSet/>
      <dgm:spPr/>
      <dgm:t>
        <a:bodyPr/>
        <a:lstStyle/>
        <a:p>
          <a:pPr rtl="1"/>
          <a:r>
            <a:rPr lang="fa-IR" smtClean="0"/>
            <a:t>بررسی‌های انجام شده حاکی از آن است که نرخ باروری کلی در سال 1398 ، 1/74 بوده و تا کنون روند کاهشی همچنان ادامه داشته و با سطح جانشینی فاصله زیادی دارد.</a:t>
          </a:r>
          <a:endParaRPr lang="fa-IR"/>
        </a:p>
      </dgm:t>
    </dgm:pt>
    <dgm:pt modelId="{D5A56E06-EDEE-4DC9-BF94-3DF7F6B9A417}" type="parTrans" cxnId="{84D08FA2-7BCA-40FB-A3E8-DD287D0FE281}">
      <dgm:prSet/>
      <dgm:spPr/>
      <dgm:t>
        <a:bodyPr/>
        <a:lstStyle/>
        <a:p>
          <a:endParaRPr lang="en-US"/>
        </a:p>
      </dgm:t>
    </dgm:pt>
    <dgm:pt modelId="{9838F90F-5BE0-4058-918F-483F0F12B685}" type="sibTrans" cxnId="{84D08FA2-7BCA-40FB-A3E8-DD287D0FE281}">
      <dgm:prSet/>
      <dgm:spPr/>
      <dgm:t>
        <a:bodyPr/>
        <a:lstStyle/>
        <a:p>
          <a:endParaRPr lang="en-US"/>
        </a:p>
      </dgm:t>
    </dgm:pt>
    <dgm:pt modelId="{E337A2A6-6476-4BF2-BEA8-380B18A8E47E}" type="pres">
      <dgm:prSet presAssocID="{7A19B436-0A25-44C8-8087-55C0FA95FC2E}" presName="cycle" presStyleCnt="0">
        <dgm:presLayoutVars>
          <dgm:dir/>
          <dgm:resizeHandles val="exact"/>
        </dgm:presLayoutVars>
      </dgm:prSet>
      <dgm:spPr/>
      <dgm:t>
        <a:bodyPr/>
        <a:lstStyle/>
        <a:p>
          <a:endParaRPr lang="en-US"/>
        </a:p>
      </dgm:t>
    </dgm:pt>
    <dgm:pt modelId="{9B628322-9606-4C0B-BAEB-F067D0AEECAE}" type="pres">
      <dgm:prSet presAssocID="{D011E690-2BAE-4CE6-8C77-59AA8AEDE048}" presName="node" presStyleLbl="node1" presStyleIdx="0" presStyleCnt="6" custScaleX="359021">
        <dgm:presLayoutVars>
          <dgm:bulletEnabled val="1"/>
        </dgm:presLayoutVars>
      </dgm:prSet>
      <dgm:spPr/>
      <dgm:t>
        <a:bodyPr/>
        <a:lstStyle/>
        <a:p>
          <a:endParaRPr lang="en-US"/>
        </a:p>
      </dgm:t>
    </dgm:pt>
    <dgm:pt modelId="{C3DEC0EB-3423-4590-98EB-EA86CD50A5BF}" type="pres">
      <dgm:prSet presAssocID="{D011E690-2BAE-4CE6-8C77-59AA8AEDE048}" presName="spNode" presStyleCnt="0"/>
      <dgm:spPr/>
    </dgm:pt>
    <dgm:pt modelId="{754BF07E-EC9F-41A4-AD7A-E5B99896FB33}" type="pres">
      <dgm:prSet presAssocID="{0F2653EB-0C04-42AF-B1D4-5005E9EBBB01}" presName="sibTrans" presStyleLbl="sibTrans1D1" presStyleIdx="0" presStyleCnt="6"/>
      <dgm:spPr/>
      <dgm:t>
        <a:bodyPr/>
        <a:lstStyle/>
        <a:p>
          <a:endParaRPr lang="en-US"/>
        </a:p>
      </dgm:t>
    </dgm:pt>
    <dgm:pt modelId="{0A9A10D2-8DB5-4339-B1AE-2CAEFC5FDD23}" type="pres">
      <dgm:prSet presAssocID="{CC5657B8-028F-41B9-BDAA-D95731F29865}" presName="node" presStyleLbl="node1" presStyleIdx="1" presStyleCnt="6" custScaleX="255178">
        <dgm:presLayoutVars>
          <dgm:bulletEnabled val="1"/>
        </dgm:presLayoutVars>
      </dgm:prSet>
      <dgm:spPr/>
      <dgm:t>
        <a:bodyPr/>
        <a:lstStyle/>
        <a:p>
          <a:endParaRPr lang="en-US"/>
        </a:p>
      </dgm:t>
    </dgm:pt>
    <dgm:pt modelId="{98C8E96A-021B-40BF-86C5-DB0FED0EC3EE}" type="pres">
      <dgm:prSet presAssocID="{CC5657B8-028F-41B9-BDAA-D95731F29865}" presName="spNode" presStyleCnt="0"/>
      <dgm:spPr/>
    </dgm:pt>
    <dgm:pt modelId="{DC439B08-9C6F-427B-B45A-E626C657AC32}" type="pres">
      <dgm:prSet presAssocID="{07AAEBB9-DF78-47B0-BA53-DDB53EFD05C9}" presName="sibTrans" presStyleLbl="sibTrans1D1" presStyleIdx="1" presStyleCnt="6"/>
      <dgm:spPr/>
      <dgm:t>
        <a:bodyPr/>
        <a:lstStyle/>
        <a:p>
          <a:endParaRPr lang="en-US"/>
        </a:p>
      </dgm:t>
    </dgm:pt>
    <dgm:pt modelId="{91519C3B-B35C-48D0-9221-36036C1406FC}" type="pres">
      <dgm:prSet presAssocID="{9B16F6C9-83D2-4016-A08B-F13171A8BCD4}" presName="node" presStyleLbl="node1" presStyleIdx="2" presStyleCnt="6" custScaleX="266569" custRadScaleRad="95540" custRadScaleInc="-43368">
        <dgm:presLayoutVars>
          <dgm:bulletEnabled val="1"/>
        </dgm:presLayoutVars>
      </dgm:prSet>
      <dgm:spPr/>
      <dgm:t>
        <a:bodyPr/>
        <a:lstStyle/>
        <a:p>
          <a:endParaRPr lang="en-US"/>
        </a:p>
      </dgm:t>
    </dgm:pt>
    <dgm:pt modelId="{614B39B1-0B6B-4779-9BD0-FB5D0B016E04}" type="pres">
      <dgm:prSet presAssocID="{9B16F6C9-83D2-4016-A08B-F13171A8BCD4}" presName="spNode" presStyleCnt="0"/>
      <dgm:spPr/>
    </dgm:pt>
    <dgm:pt modelId="{6D41911F-D072-4E0D-BBF5-0FFC6942B453}" type="pres">
      <dgm:prSet presAssocID="{241DF651-B878-4EC0-BAFA-72FAC3FCBE0A}" presName="sibTrans" presStyleLbl="sibTrans1D1" presStyleIdx="2" presStyleCnt="6"/>
      <dgm:spPr/>
      <dgm:t>
        <a:bodyPr/>
        <a:lstStyle/>
        <a:p>
          <a:endParaRPr lang="en-US"/>
        </a:p>
      </dgm:t>
    </dgm:pt>
    <dgm:pt modelId="{9C881743-B054-4231-8D25-5915E1A3F0B4}" type="pres">
      <dgm:prSet presAssocID="{0CAE77DE-13DB-4022-B07B-3128AB846FE2}" presName="node" presStyleLbl="node1" presStyleIdx="3" presStyleCnt="6" custScaleX="387155" custRadScaleRad="86826">
        <dgm:presLayoutVars>
          <dgm:bulletEnabled val="1"/>
        </dgm:presLayoutVars>
      </dgm:prSet>
      <dgm:spPr/>
      <dgm:t>
        <a:bodyPr/>
        <a:lstStyle/>
        <a:p>
          <a:endParaRPr lang="en-US"/>
        </a:p>
      </dgm:t>
    </dgm:pt>
    <dgm:pt modelId="{2F732B10-B0BC-45DE-8A56-B06B1BE949A8}" type="pres">
      <dgm:prSet presAssocID="{0CAE77DE-13DB-4022-B07B-3128AB846FE2}" presName="spNode" presStyleCnt="0"/>
      <dgm:spPr/>
    </dgm:pt>
    <dgm:pt modelId="{96465D6C-E72C-4D6D-8835-042B1C201E60}" type="pres">
      <dgm:prSet presAssocID="{2E9C4F57-62E5-4259-9078-73D0D8F83B03}" presName="sibTrans" presStyleLbl="sibTrans1D1" presStyleIdx="3" presStyleCnt="6"/>
      <dgm:spPr/>
      <dgm:t>
        <a:bodyPr/>
        <a:lstStyle/>
        <a:p>
          <a:endParaRPr lang="en-US"/>
        </a:p>
      </dgm:t>
    </dgm:pt>
    <dgm:pt modelId="{1CF7B12B-BEE5-4D30-9EA2-BC82B528A404}" type="pres">
      <dgm:prSet presAssocID="{1CCA6EC7-A2D7-43CA-B224-773C008D3D67}" presName="node" presStyleLbl="node1" presStyleIdx="4" presStyleCnt="6" custScaleX="264427" custRadScaleRad="93421" custRadScaleInc="43183">
        <dgm:presLayoutVars>
          <dgm:bulletEnabled val="1"/>
        </dgm:presLayoutVars>
      </dgm:prSet>
      <dgm:spPr/>
      <dgm:t>
        <a:bodyPr/>
        <a:lstStyle/>
        <a:p>
          <a:endParaRPr lang="en-US"/>
        </a:p>
      </dgm:t>
    </dgm:pt>
    <dgm:pt modelId="{D47A5999-BA58-4674-A15B-CD9C6EFF54E8}" type="pres">
      <dgm:prSet presAssocID="{1CCA6EC7-A2D7-43CA-B224-773C008D3D67}" presName="spNode" presStyleCnt="0"/>
      <dgm:spPr/>
    </dgm:pt>
    <dgm:pt modelId="{ACA72A71-4940-4396-92D7-5BBD691DFC0E}" type="pres">
      <dgm:prSet presAssocID="{DD94474C-58C3-470B-84C3-28E437A5EC16}" presName="sibTrans" presStyleLbl="sibTrans1D1" presStyleIdx="4" presStyleCnt="6"/>
      <dgm:spPr/>
      <dgm:t>
        <a:bodyPr/>
        <a:lstStyle/>
        <a:p>
          <a:endParaRPr lang="en-US"/>
        </a:p>
      </dgm:t>
    </dgm:pt>
    <dgm:pt modelId="{948CEFFA-732F-4D05-B251-11B7E0EAD585}" type="pres">
      <dgm:prSet presAssocID="{657AD1FD-0720-4C4F-A939-C1DD052CCAF0}" presName="node" presStyleLbl="node1" presStyleIdx="5" presStyleCnt="6" custScaleX="260066">
        <dgm:presLayoutVars>
          <dgm:bulletEnabled val="1"/>
        </dgm:presLayoutVars>
      </dgm:prSet>
      <dgm:spPr/>
      <dgm:t>
        <a:bodyPr/>
        <a:lstStyle/>
        <a:p>
          <a:endParaRPr lang="en-US"/>
        </a:p>
      </dgm:t>
    </dgm:pt>
    <dgm:pt modelId="{52D7CBD1-281C-4DE8-B356-9FD909239722}" type="pres">
      <dgm:prSet presAssocID="{657AD1FD-0720-4C4F-A939-C1DD052CCAF0}" presName="spNode" presStyleCnt="0"/>
      <dgm:spPr/>
    </dgm:pt>
    <dgm:pt modelId="{58D3557C-620A-4A78-897F-41C7F69351D7}" type="pres">
      <dgm:prSet presAssocID="{9838F90F-5BE0-4058-918F-483F0F12B685}" presName="sibTrans" presStyleLbl="sibTrans1D1" presStyleIdx="5" presStyleCnt="6"/>
      <dgm:spPr/>
      <dgm:t>
        <a:bodyPr/>
        <a:lstStyle/>
        <a:p>
          <a:endParaRPr lang="en-US"/>
        </a:p>
      </dgm:t>
    </dgm:pt>
  </dgm:ptLst>
  <dgm:cxnLst>
    <dgm:cxn modelId="{FFF24E9A-8781-420E-BAC6-0B92B835B673}" type="presOf" srcId="{7A19B436-0A25-44C8-8087-55C0FA95FC2E}" destId="{E337A2A6-6476-4BF2-BEA8-380B18A8E47E}" srcOrd="0" destOrd="0" presId="urn:microsoft.com/office/officeart/2005/8/layout/cycle5"/>
    <dgm:cxn modelId="{95239413-EAB3-498E-8503-239260D013C9}" type="presOf" srcId="{9B16F6C9-83D2-4016-A08B-F13171A8BCD4}" destId="{91519C3B-B35C-48D0-9221-36036C1406FC}" srcOrd="0" destOrd="0" presId="urn:microsoft.com/office/officeart/2005/8/layout/cycle5"/>
    <dgm:cxn modelId="{ECAE6F09-ABBD-4971-A044-A0C3F5BD1F32}" type="presOf" srcId="{07AAEBB9-DF78-47B0-BA53-DDB53EFD05C9}" destId="{DC439B08-9C6F-427B-B45A-E626C657AC32}" srcOrd="0" destOrd="0" presId="urn:microsoft.com/office/officeart/2005/8/layout/cycle5"/>
    <dgm:cxn modelId="{E1337A5F-BD3D-48F5-9021-6C8C3584A1EA}" type="presOf" srcId="{9838F90F-5BE0-4058-918F-483F0F12B685}" destId="{58D3557C-620A-4A78-897F-41C7F69351D7}" srcOrd="0" destOrd="0" presId="urn:microsoft.com/office/officeart/2005/8/layout/cycle5"/>
    <dgm:cxn modelId="{787B1288-1B20-4773-BA84-5034B0245990}" type="presOf" srcId="{241DF651-B878-4EC0-BAFA-72FAC3FCBE0A}" destId="{6D41911F-D072-4E0D-BBF5-0FFC6942B453}" srcOrd="0" destOrd="0" presId="urn:microsoft.com/office/officeart/2005/8/layout/cycle5"/>
    <dgm:cxn modelId="{84126150-68CE-48B3-9977-75C121E6D8CE}" srcId="{7A19B436-0A25-44C8-8087-55C0FA95FC2E}" destId="{CC5657B8-028F-41B9-BDAA-D95731F29865}" srcOrd="1" destOrd="0" parTransId="{1F3FB2AC-C576-4AD9-B8E6-3C70035D00E1}" sibTransId="{07AAEBB9-DF78-47B0-BA53-DDB53EFD05C9}"/>
    <dgm:cxn modelId="{101CA114-230D-4BFF-A676-6BD94BD42913}" type="presOf" srcId="{CC5657B8-028F-41B9-BDAA-D95731F29865}" destId="{0A9A10D2-8DB5-4339-B1AE-2CAEFC5FDD23}" srcOrd="0" destOrd="0" presId="urn:microsoft.com/office/officeart/2005/8/layout/cycle5"/>
    <dgm:cxn modelId="{DFF934BB-115A-4E67-BD36-3868562A160D}" type="presOf" srcId="{1CCA6EC7-A2D7-43CA-B224-773C008D3D67}" destId="{1CF7B12B-BEE5-4D30-9EA2-BC82B528A404}" srcOrd="0" destOrd="0" presId="urn:microsoft.com/office/officeart/2005/8/layout/cycle5"/>
    <dgm:cxn modelId="{31AA315F-01DA-4AE7-9785-7A31E141F78B}" type="presOf" srcId="{0F2653EB-0C04-42AF-B1D4-5005E9EBBB01}" destId="{754BF07E-EC9F-41A4-AD7A-E5B99896FB33}" srcOrd="0" destOrd="0" presId="urn:microsoft.com/office/officeart/2005/8/layout/cycle5"/>
    <dgm:cxn modelId="{450AEA18-E85B-47C5-8932-FF58647E5B58}" type="presOf" srcId="{2E9C4F57-62E5-4259-9078-73D0D8F83B03}" destId="{96465D6C-E72C-4D6D-8835-042B1C201E60}" srcOrd="0" destOrd="0" presId="urn:microsoft.com/office/officeart/2005/8/layout/cycle5"/>
    <dgm:cxn modelId="{DDEB1787-63A9-44D4-B5F7-8A55E44C00AC}" srcId="{7A19B436-0A25-44C8-8087-55C0FA95FC2E}" destId="{1CCA6EC7-A2D7-43CA-B224-773C008D3D67}" srcOrd="4" destOrd="0" parTransId="{C7EF517A-EEE0-4C81-A1A9-A88A5C90A249}" sibTransId="{DD94474C-58C3-470B-84C3-28E437A5EC16}"/>
    <dgm:cxn modelId="{A64B99FC-3645-49CE-81A2-2FFB0DC748AE}" type="presOf" srcId="{0CAE77DE-13DB-4022-B07B-3128AB846FE2}" destId="{9C881743-B054-4231-8D25-5915E1A3F0B4}" srcOrd="0" destOrd="0" presId="urn:microsoft.com/office/officeart/2005/8/layout/cycle5"/>
    <dgm:cxn modelId="{CD4B1BB7-8B48-42DE-B2DC-3837E667097A}" srcId="{7A19B436-0A25-44C8-8087-55C0FA95FC2E}" destId="{D011E690-2BAE-4CE6-8C77-59AA8AEDE048}" srcOrd="0" destOrd="0" parTransId="{CD0077B7-4A7F-46BC-937B-70333B79E9AF}" sibTransId="{0F2653EB-0C04-42AF-B1D4-5005E9EBBB01}"/>
    <dgm:cxn modelId="{B76CA4C1-A18B-46FA-B9FC-04110FBC8309}" srcId="{7A19B436-0A25-44C8-8087-55C0FA95FC2E}" destId="{0CAE77DE-13DB-4022-B07B-3128AB846FE2}" srcOrd="3" destOrd="0" parTransId="{D75BB78A-E319-4C09-927F-6307176AA9ED}" sibTransId="{2E9C4F57-62E5-4259-9078-73D0D8F83B03}"/>
    <dgm:cxn modelId="{43978698-EB38-479E-9720-8222DD695C3B}" type="presOf" srcId="{D011E690-2BAE-4CE6-8C77-59AA8AEDE048}" destId="{9B628322-9606-4C0B-BAEB-F067D0AEECAE}" srcOrd="0" destOrd="0" presId="urn:microsoft.com/office/officeart/2005/8/layout/cycle5"/>
    <dgm:cxn modelId="{84D08FA2-7BCA-40FB-A3E8-DD287D0FE281}" srcId="{7A19B436-0A25-44C8-8087-55C0FA95FC2E}" destId="{657AD1FD-0720-4C4F-A939-C1DD052CCAF0}" srcOrd="5" destOrd="0" parTransId="{D5A56E06-EDEE-4DC9-BF94-3DF7F6B9A417}" sibTransId="{9838F90F-5BE0-4058-918F-483F0F12B685}"/>
    <dgm:cxn modelId="{150AD828-3A7B-4F40-9545-647789B1DCF1}" type="presOf" srcId="{DD94474C-58C3-470B-84C3-28E437A5EC16}" destId="{ACA72A71-4940-4396-92D7-5BBD691DFC0E}" srcOrd="0" destOrd="0" presId="urn:microsoft.com/office/officeart/2005/8/layout/cycle5"/>
    <dgm:cxn modelId="{150784BB-5A25-4B79-A4D2-B85F50C6C524}" type="presOf" srcId="{657AD1FD-0720-4C4F-A939-C1DD052CCAF0}" destId="{948CEFFA-732F-4D05-B251-11B7E0EAD585}" srcOrd="0" destOrd="0" presId="urn:microsoft.com/office/officeart/2005/8/layout/cycle5"/>
    <dgm:cxn modelId="{3B31FF8C-8051-4EF5-A51D-94B6FE9D16BD}" srcId="{7A19B436-0A25-44C8-8087-55C0FA95FC2E}" destId="{9B16F6C9-83D2-4016-A08B-F13171A8BCD4}" srcOrd="2" destOrd="0" parTransId="{C471058D-73C4-4FD1-A3AF-7469487E0D31}" sibTransId="{241DF651-B878-4EC0-BAFA-72FAC3FCBE0A}"/>
    <dgm:cxn modelId="{F6B8C6ED-2ADB-46D8-A504-CD50742441A3}" type="presParOf" srcId="{E337A2A6-6476-4BF2-BEA8-380B18A8E47E}" destId="{9B628322-9606-4C0B-BAEB-F067D0AEECAE}" srcOrd="0" destOrd="0" presId="urn:microsoft.com/office/officeart/2005/8/layout/cycle5"/>
    <dgm:cxn modelId="{1DAE66EE-370C-4269-901F-716BD974D8B7}" type="presParOf" srcId="{E337A2A6-6476-4BF2-BEA8-380B18A8E47E}" destId="{C3DEC0EB-3423-4590-98EB-EA86CD50A5BF}" srcOrd="1" destOrd="0" presId="urn:microsoft.com/office/officeart/2005/8/layout/cycle5"/>
    <dgm:cxn modelId="{3A3C639D-566F-4E53-B2F5-1D47029654A1}" type="presParOf" srcId="{E337A2A6-6476-4BF2-BEA8-380B18A8E47E}" destId="{754BF07E-EC9F-41A4-AD7A-E5B99896FB33}" srcOrd="2" destOrd="0" presId="urn:microsoft.com/office/officeart/2005/8/layout/cycle5"/>
    <dgm:cxn modelId="{8AD5B0ED-B1CF-407E-AF0C-E6D618272F62}" type="presParOf" srcId="{E337A2A6-6476-4BF2-BEA8-380B18A8E47E}" destId="{0A9A10D2-8DB5-4339-B1AE-2CAEFC5FDD23}" srcOrd="3" destOrd="0" presId="urn:microsoft.com/office/officeart/2005/8/layout/cycle5"/>
    <dgm:cxn modelId="{8BDF0C41-6D7F-46D3-B0D0-ECA1A9CEC3B6}" type="presParOf" srcId="{E337A2A6-6476-4BF2-BEA8-380B18A8E47E}" destId="{98C8E96A-021B-40BF-86C5-DB0FED0EC3EE}" srcOrd="4" destOrd="0" presId="urn:microsoft.com/office/officeart/2005/8/layout/cycle5"/>
    <dgm:cxn modelId="{6685067B-E3DB-4E4D-949C-2D303A1FA2B6}" type="presParOf" srcId="{E337A2A6-6476-4BF2-BEA8-380B18A8E47E}" destId="{DC439B08-9C6F-427B-B45A-E626C657AC32}" srcOrd="5" destOrd="0" presId="urn:microsoft.com/office/officeart/2005/8/layout/cycle5"/>
    <dgm:cxn modelId="{1A81C6D4-EBFF-4F6F-BFAF-A0C185454E48}" type="presParOf" srcId="{E337A2A6-6476-4BF2-BEA8-380B18A8E47E}" destId="{91519C3B-B35C-48D0-9221-36036C1406FC}" srcOrd="6" destOrd="0" presId="urn:microsoft.com/office/officeart/2005/8/layout/cycle5"/>
    <dgm:cxn modelId="{7D674C3D-ECA0-4699-B4B4-3B137D2F8A8E}" type="presParOf" srcId="{E337A2A6-6476-4BF2-BEA8-380B18A8E47E}" destId="{614B39B1-0B6B-4779-9BD0-FB5D0B016E04}" srcOrd="7" destOrd="0" presId="urn:microsoft.com/office/officeart/2005/8/layout/cycle5"/>
    <dgm:cxn modelId="{30E556E1-AED4-4549-8B0F-2314D076AC49}" type="presParOf" srcId="{E337A2A6-6476-4BF2-BEA8-380B18A8E47E}" destId="{6D41911F-D072-4E0D-BBF5-0FFC6942B453}" srcOrd="8" destOrd="0" presId="urn:microsoft.com/office/officeart/2005/8/layout/cycle5"/>
    <dgm:cxn modelId="{13B80C0E-26EB-4691-B0EF-5254B5EE744A}" type="presParOf" srcId="{E337A2A6-6476-4BF2-BEA8-380B18A8E47E}" destId="{9C881743-B054-4231-8D25-5915E1A3F0B4}" srcOrd="9" destOrd="0" presId="urn:microsoft.com/office/officeart/2005/8/layout/cycle5"/>
    <dgm:cxn modelId="{A0BED3FD-AA7A-4B2C-AB6F-1E7FB3658741}" type="presParOf" srcId="{E337A2A6-6476-4BF2-BEA8-380B18A8E47E}" destId="{2F732B10-B0BC-45DE-8A56-B06B1BE949A8}" srcOrd="10" destOrd="0" presId="urn:microsoft.com/office/officeart/2005/8/layout/cycle5"/>
    <dgm:cxn modelId="{C815428C-5665-4F80-85EA-C93E3929CBBF}" type="presParOf" srcId="{E337A2A6-6476-4BF2-BEA8-380B18A8E47E}" destId="{96465D6C-E72C-4D6D-8835-042B1C201E60}" srcOrd="11" destOrd="0" presId="urn:microsoft.com/office/officeart/2005/8/layout/cycle5"/>
    <dgm:cxn modelId="{8FD739E7-377F-470B-933F-06B3DF93D3A8}" type="presParOf" srcId="{E337A2A6-6476-4BF2-BEA8-380B18A8E47E}" destId="{1CF7B12B-BEE5-4D30-9EA2-BC82B528A404}" srcOrd="12" destOrd="0" presId="urn:microsoft.com/office/officeart/2005/8/layout/cycle5"/>
    <dgm:cxn modelId="{80E668A2-3D20-4DDD-9F2E-CB51F992BB6F}" type="presParOf" srcId="{E337A2A6-6476-4BF2-BEA8-380B18A8E47E}" destId="{D47A5999-BA58-4674-A15B-CD9C6EFF54E8}" srcOrd="13" destOrd="0" presId="urn:microsoft.com/office/officeart/2005/8/layout/cycle5"/>
    <dgm:cxn modelId="{6ED59809-AFC3-46A6-9B69-9D0DA4D95DD3}" type="presParOf" srcId="{E337A2A6-6476-4BF2-BEA8-380B18A8E47E}" destId="{ACA72A71-4940-4396-92D7-5BBD691DFC0E}" srcOrd="14" destOrd="0" presId="urn:microsoft.com/office/officeart/2005/8/layout/cycle5"/>
    <dgm:cxn modelId="{8BDE2236-7D48-44AE-9188-C0557B9121A9}" type="presParOf" srcId="{E337A2A6-6476-4BF2-BEA8-380B18A8E47E}" destId="{948CEFFA-732F-4D05-B251-11B7E0EAD585}" srcOrd="15" destOrd="0" presId="urn:microsoft.com/office/officeart/2005/8/layout/cycle5"/>
    <dgm:cxn modelId="{E95883F5-A337-43E5-84DE-CC859CEFBE71}" type="presParOf" srcId="{E337A2A6-6476-4BF2-BEA8-380B18A8E47E}" destId="{52D7CBD1-281C-4DE8-B356-9FD909239722}" srcOrd="16" destOrd="0" presId="urn:microsoft.com/office/officeart/2005/8/layout/cycle5"/>
    <dgm:cxn modelId="{89294BB7-3080-4FF5-BD08-8318B58588B9}" type="presParOf" srcId="{E337A2A6-6476-4BF2-BEA8-380B18A8E47E}" destId="{58D3557C-620A-4A78-897F-41C7F69351D7}" srcOrd="17"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0E85A5B-5CF8-4098-AA44-02F73318E69C}" type="doc">
      <dgm:prSet loTypeId="urn:microsoft.com/office/officeart/2005/8/layout/matrix3" loCatId="matrix" qsTypeId="urn:microsoft.com/office/officeart/2005/8/quickstyle/simple1" qsCatId="simple" csTypeId="urn:microsoft.com/office/officeart/2005/8/colors/accent1_2" csCatId="accent1" phldr="1"/>
      <dgm:spPr/>
      <dgm:t>
        <a:bodyPr/>
        <a:lstStyle/>
        <a:p>
          <a:endParaRPr lang="en-US"/>
        </a:p>
      </dgm:t>
    </dgm:pt>
    <dgm:pt modelId="{4E8727BA-BDBE-4757-8502-58780B11D226}">
      <dgm:prSet/>
      <dgm:spPr/>
      <dgm:t>
        <a:bodyPr/>
        <a:lstStyle/>
        <a:p>
          <a:pPr rtl="1"/>
          <a:r>
            <a:rPr lang="ar-SA" dirty="0" smtClean="0"/>
            <a:t>روند سالمند شدن جمعیت در کشورهای همسایه همانند پاکستان و عراق </a:t>
          </a:r>
          <a:r>
            <a:rPr lang="fa-IR" dirty="0" smtClean="0"/>
            <a:t>بسیار آهسته تر از کشور ما خواهد بود.</a:t>
          </a:r>
          <a:endParaRPr lang="fa-IR" dirty="0"/>
        </a:p>
      </dgm:t>
    </dgm:pt>
    <dgm:pt modelId="{2E15B2BF-5759-41EE-B3BD-5C959C3C5458}" type="parTrans" cxnId="{09FD48AB-E7A3-44E1-B3F5-84E65E5C8CCB}">
      <dgm:prSet/>
      <dgm:spPr/>
      <dgm:t>
        <a:bodyPr/>
        <a:lstStyle/>
        <a:p>
          <a:endParaRPr lang="en-US"/>
        </a:p>
      </dgm:t>
    </dgm:pt>
    <dgm:pt modelId="{C2708F6E-633D-462C-8D2F-759C39D75731}" type="sibTrans" cxnId="{09FD48AB-E7A3-44E1-B3F5-84E65E5C8CCB}">
      <dgm:prSet/>
      <dgm:spPr/>
      <dgm:t>
        <a:bodyPr/>
        <a:lstStyle/>
        <a:p>
          <a:endParaRPr lang="en-US"/>
        </a:p>
      </dgm:t>
    </dgm:pt>
    <dgm:pt modelId="{1D3D169C-E427-4122-9616-02176E52FC8D}">
      <dgm:prSet/>
      <dgm:spPr/>
      <dgm:t>
        <a:bodyPr/>
        <a:lstStyle/>
        <a:p>
          <a:pPr rtl="1"/>
          <a:r>
            <a:rPr lang="fa-IR" smtClean="0"/>
            <a:t>مطابق با سناریوی حد متوسط، پیش بینی می شود در سال۱۴۲۰، افراد بالای شصت سال ۲۰٫۶ درصد از جمعیت کشور (معادل بیست میلیون نفر) را تشکیل دهند.</a:t>
          </a:r>
          <a:endParaRPr lang="fa-IR"/>
        </a:p>
      </dgm:t>
    </dgm:pt>
    <dgm:pt modelId="{BA41CCDD-198D-4904-A81B-54D9FBFBE3CC}" type="parTrans" cxnId="{96F7F615-D46F-46D9-AEE7-29B1A5FB584B}">
      <dgm:prSet/>
      <dgm:spPr/>
      <dgm:t>
        <a:bodyPr/>
        <a:lstStyle/>
        <a:p>
          <a:endParaRPr lang="en-US"/>
        </a:p>
      </dgm:t>
    </dgm:pt>
    <dgm:pt modelId="{A3B8DFC0-B053-4C9B-B745-792DBD2AAF09}" type="sibTrans" cxnId="{96F7F615-D46F-46D9-AEE7-29B1A5FB584B}">
      <dgm:prSet/>
      <dgm:spPr/>
      <dgm:t>
        <a:bodyPr/>
        <a:lstStyle/>
        <a:p>
          <a:endParaRPr lang="en-US"/>
        </a:p>
      </dgm:t>
    </dgm:pt>
    <dgm:pt modelId="{BA4F0E47-BE64-4272-9089-BAD3C1590E2E}">
      <dgm:prSet/>
      <dgm:spPr/>
      <dgm:t>
        <a:bodyPr/>
        <a:lstStyle/>
        <a:p>
          <a:pPr rtl="1"/>
          <a:r>
            <a:rPr lang="fa-IR" smtClean="0"/>
            <a:t>به عبارتی از هر ۴٫۸ نفر، یک نفر سالمند خواهد بود.</a:t>
          </a:r>
          <a:endParaRPr lang="fa-IR"/>
        </a:p>
      </dgm:t>
    </dgm:pt>
    <dgm:pt modelId="{99B2A2E1-107B-46F9-B960-F805D0810833}" type="parTrans" cxnId="{548FC6FC-E261-4E91-9FC9-33E7FDBD96DC}">
      <dgm:prSet/>
      <dgm:spPr/>
      <dgm:t>
        <a:bodyPr/>
        <a:lstStyle/>
        <a:p>
          <a:endParaRPr lang="en-US"/>
        </a:p>
      </dgm:t>
    </dgm:pt>
    <dgm:pt modelId="{4E6F2123-09DF-47A5-BED9-A19A4653EBA0}" type="sibTrans" cxnId="{548FC6FC-E261-4E91-9FC9-33E7FDBD96DC}">
      <dgm:prSet/>
      <dgm:spPr/>
      <dgm:t>
        <a:bodyPr/>
        <a:lstStyle/>
        <a:p>
          <a:endParaRPr lang="en-US"/>
        </a:p>
      </dgm:t>
    </dgm:pt>
    <dgm:pt modelId="{D216A300-5390-41B2-B9BE-1A8A5DE482EB}">
      <dgm:prSet/>
      <dgm:spPr/>
      <dgm:t>
        <a:bodyPr/>
        <a:lstStyle/>
        <a:p>
          <a:pPr rtl="1"/>
          <a:r>
            <a:rPr lang="fa-IR" smtClean="0"/>
            <a:t>شواهد علمی نشان می دهد سالخوردگی در آینده اثرات منفی و ریشه دار بر جایگاه سیاسی، اقتصادی و امنیتی کشور در منطقه و جهان خواهد گذاشت. </a:t>
          </a:r>
          <a:endParaRPr lang="fa-IR"/>
        </a:p>
      </dgm:t>
    </dgm:pt>
    <dgm:pt modelId="{EC025558-3450-421E-9780-66AF3E3A30E7}" type="parTrans" cxnId="{16C3FDBC-0B7F-4A67-AA11-B0A3BA85C17C}">
      <dgm:prSet/>
      <dgm:spPr/>
      <dgm:t>
        <a:bodyPr/>
        <a:lstStyle/>
        <a:p>
          <a:endParaRPr lang="en-US"/>
        </a:p>
      </dgm:t>
    </dgm:pt>
    <dgm:pt modelId="{19E4C96B-F18B-4DDB-881E-3A86ECA026C8}" type="sibTrans" cxnId="{16C3FDBC-0B7F-4A67-AA11-B0A3BA85C17C}">
      <dgm:prSet/>
      <dgm:spPr/>
      <dgm:t>
        <a:bodyPr/>
        <a:lstStyle/>
        <a:p>
          <a:endParaRPr lang="en-US"/>
        </a:p>
      </dgm:t>
    </dgm:pt>
    <dgm:pt modelId="{18D34912-EBB0-4C1A-9B3C-A60CCF198806}" type="pres">
      <dgm:prSet presAssocID="{50E85A5B-5CF8-4098-AA44-02F73318E69C}" presName="matrix" presStyleCnt="0">
        <dgm:presLayoutVars>
          <dgm:chMax val="1"/>
          <dgm:dir/>
          <dgm:resizeHandles val="exact"/>
        </dgm:presLayoutVars>
      </dgm:prSet>
      <dgm:spPr/>
      <dgm:t>
        <a:bodyPr/>
        <a:lstStyle/>
        <a:p>
          <a:endParaRPr lang="en-US"/>
        </a:p>
      </dgm:t>
    </dgm:pt>
    <dgm:pt modelId="{B86CE407-CE6B-4146-BB6C-870C744BBC19}" type="pres">
      <dgm:prSet presAssocID="{50E85A5B-5CF8-4098-AA44-02F73318E69C}" presName="diamond" presStyleLbl="bgShp" presStyleIdx="0" presStyleCnt="1" custScaleX="196345"/>
      <dgm:spPr/>
    </dgm:pt>
    <dgm:pt modelId="{6D8476C4-768F-4DA6-99D8-079B81CA48B3}" type="pres">
      <dgm:prSet presAssocID="{50E85A5B-5CF8-4098-AA44-02F73318E69C}" presName="quad1" presStyleLbl="node1" presStyleIdx="0" presStyleCnt="4" custScaleX="136960" custScaleY="113823" custLinFactNeighborX="-39648" custLinFactNeighborY="0">
        <dgm:presLayoutVars>
          <dgm:chMax val="0"/>
          <dgm:chPref val="0"/>
          <dgm:bulletEnabled val="1"/>
        </dgm:presLayoutVars>
      </dgm:prSet>
      <dgm:spPr/>
      <dgm:t>
        <a:bodyPr/>
        <a:lstStyle/>
        <a:p>
          <a:endParaRPr lang="en-US"/>
        </a:p>
      </dgm:t>
    </dgm:pt>
    <dgm:pt modelId="{3A8C87F5-8FE7-480D-9688-088F1E9453B7}" type="pres">
      <dgm:prSet presAssocID="{50E85A5B-5CF8-4098-AA44-02F73318E69C}" presName="quad2" presStyleLbl="node1" presStyleIdx="1" presStyleCnt="4" custScaleX="135322" custScaleY="101693" custLinFactNeighborX="43661" custLinFactNeighborY="-1565">
        <dgm:presLayoutVars>
          <dgm:chMax val="0"/>
          <dgm:chPref val="0"/>
          <dgm:bulletEnabled val="1"/>
        </dgm:presLayoutVars>
      </dgm:prSet>
      <dgm:spPr/>
      <dgm:t>
        <a:bodyPr/>
        <a:lstStyle/>
        <a:p>
          <a:endParaRPr lang="en-US"/>
        </a:p>
      </dgm:t>
    </dgm:pt>
    <dgm:pt modelId="{24731F34-6E09-4F87-82A8-EE72A5BEEE02}" type="pres">
      <dgm:prSet presAssocID="{50E85A5B-5CF8-4098-AA44-02F73318E69C}" presName="quad3" presStyleLbl="node1" presStyleIdx="2" presStyleCnt="4" custScaleX="137448" custLinFactNeighborX="-35997" custLinFactNeighborY="3130">
        <dgm:presLayoutVars>
          <dgm:chMax val="0"/>
          <dgm:chPref val="0"/>
          <dgm:bulletEnabled val="1"/>
        </dgm:presLayoutVars>
      </dgm:prSet>
      <dgm:spPr/>
      <dgm:t>
        <a:bodyPr/>
        <a:lstStyle/>
        <a:p>
          <a:endParaRPr lang="en-US"/>
        </a:p>
      </dgm:t>
    </dgm:pt>
    <dgm:pt modelId="{BDC2007B-19D2-4036-8291-4A416CAFF3F1}" type="pres">
      <dgm:prSet presAssocID="{50E85A5B-5CF8-4098-AA44-02F73318E69C}" presName="quad4" presStyleLbl="node1" presStyleIdx="3" presStyleCnt="4" custScaleX="136367" custLinFactNeighborX="49561" custLinFactNeighborY="-4174">
        <dgm:presLayoutVars>
          <dgm:chMax val="0"/>
          <dgm:chPref val="0"/>
          <dgm:bulletEnabled val="1"/>
        </dgm:presLayoutVars>
      </dgm:prSet>
      <dgm:spPr/>
      <dgm:t>
        <a:bodyPr/>
        <a:lstStyle/>
        <a:p>
          <a:endParaRPr lang="en-US"/>
        </a:p>
      </dgm:t>
    </dgm:pt>
  </dgm:ptLst>
  <dgm:cxnLst>
    <dgm:cxn modelId="{92A5DAA4-5AE9-4965-8858-E1B2A5745F3E}" type="presOf" srcId="{D216A300-5390-41B2-B9BE-1A8A5DE482EB}" destId="{BDC2007B-19D2-4036-8291-4A416CAFF3F1}" srcOrd="0" destOrd="0" presId="urn:microsoft.com/office/officeart/2005/8/layout/matrix3"/>
    <dgm:cxn modelId="{16C3FDBC-0B7F-4A67-AA11-B0A3BA85C17C}" srcId="{50E85A5B-5CF8-4098-AA44-02F73318E69C}" destId="{D216A300-5390-41B2-B9BE-1A8A5DE482EB}" srcOrd="3" destOrd="0" parTransId="{EC025558-3450-421E-9780-66AF3E3A30E7}" sibTransId="{19E4C96B-F18B-4DDB-881E-3A86ECA026C8}"/>
    <dgm:cxn modelId="{FABC408B-78D0-4F9C-9DC9-736ED74A9DD2}" type="presOf" srcId="{50E85A5B-5CF8-4098-AA44-02F73318E69C}" destId="{18D34912-EBB0-4C1A-9B3C-A60CCF198806}" srcOrd="0" destOrd="0" presId="urn:microsoft.com/office/officeart/2005/8/layout/matrix3"/>
    <dgm:cxn modelId="{F9D65BC6-DE22-4671-898E-97ED5CF57041}" type="presOf" srcId="{4E8727BA-BDBE-4757-8502-58780B11D226}" destId="{6D8476C4-768F-4DA6-99D8-079B81CA48B3}" srcOrd="0" destOrd="0" presId="urn:microsoft.com/office/officeart/2005/8/layout/matrix3"/>
    <dgm:cxn modelId="{96F7F615-D46F-46D9-AEE7-29B1A5FB584B}" srcId="{50E85A5B-5CF8-4098-AA44-02F73318E69C}" destId="{1D3D169C-E427-4122-9616-02176E52FC8D}" srcOrd="1" destOrd="0" parTransId="{BA41CCDD-198D-4904-A81B-54D9FBFBE3CC}" sibTransId="{A3B8DFC0-B053-4C9B-B745-792DBD2AAF09}"/>
    <dgm:cxn modelId="{13DF8A5C-554A-4FCB-A79E-465953FBF2A3}" type="presOf" srcId="{BA4F0E47-BE64-4272-9089-BAD3C1590E2E}" destId="{24731F34-6E09-4F87-82A8-EE72A5BEEE02}" srcOrd="0" destOrd="0" presId="urn:microsoft.com/office/officeart/2005/8/layout/matrix3"/>
    <dgm:cxn modelId="{548FC6FC-E261-4E91-9FC9-33E7FDBD96DC}" srcId="{50E85A5B-5CF8-4098-AA44-02F73318E69C}" destId="{BA4F0E47-BE64-4272-9089-BAD3C1590E2E}" srcOrd="2" destOrd="0" parTransId="{99B2A2E1-107B-46F9-B960-F805D0810833}" sibTransId="{4E6F2123-09DF-47A5-BED9-A19A4653EBA0}"/>
    <dgm:cxn modelId="{09FD48AB-E7A3-44E1-B3F5-84E65E5C8CCB}" srcId="{50E85A5B-5CF8-4098-AA44-02F73318E69C}" destId="{4E8727BA-BDBE-4757-8502-58780B11D226}" srcOrd="0" destOrd="0" parTransId="{2E15B2BF-5759-41EE-B3BD-5C959C3C5458}" sibTransId="{C2708F6E-633D-462C-8D2F-759C39D75731}"/>
    <dgm:cxn modelId="{9B23684E-293A-4D03-AB29-4B07FD6ECBBD}" type="presOf" srcId="{1D3D169C-E427-4122-9616-02176E52FC8D}" destId="{3A8C87F5-8FE7-480D-9688-088F1E9453B7}" srcOrd="0" destOrd="0" presId="urn:microsoft.com/office/officeart/2005/8/layout/matrix3"/>
    <dgm:cxn modelId="{5CED8CC1-C620-4D2E-BAB3-4D275D3AA487}" type="presParOf" srcId="{18D34912-EBB0-4C1A-9B3C-A60CCF198806}" destId="{B86CE407-CE6B-4146-BB6C-870C744BBC19}" srcOrd="0" destOrd="0" presId="urn:microsoft.com/office/officeart/2005/8/layout/matrix3"/>
    <dgm:cxn modelId="{10214AED-BC07-4AA8-A6FD-6719D1A33298}" type="presParOf" srcId="{18D34912-EBB0-4C1A-9B3C-A60CCF198806}" destId="{6D8476C4-768F-4DA6-99D8-079B81CA48B3}" srcOrd="1" destOrd="0" presId="urn:microsoft.com/office/officeart/2005/8/layout/matrix3"/>
    <dgm:cxn modelId="{9A9BB7DB-C440-4D22-BFAE-E5C954041F68}" type="presParOf" srcId="{18D34912-EBB0-4C1A-9B3C-A60CCF198806}" destId="{3A8C87F5-8FE7-480D-9688-088F1E9453B7}" srcOrd="2" destOrd="0" presId="urn:microsoft.com/office/officeart/2005/8/layout/matrix3"/>
    <dgm:cxn modelId="{771E351D-4649-4DDB-924B-C4D3461AD693}" type="presParOf" srcId="{18D34912-EBB0-4C1A-9B3C-A60CCF198806}" destId="{24731F34-6E09-4F87-82A8-EE72A5BEEE02}" srcOrd="3" destOrd="0" presId="urn:microsoft.com/office/officeart/2005/8/layout/matrix3"/>
    <dgm:cxn modelId="{C7D2A2A0-24FB-4C5B-B5E3-67443EEAE7F2}" type="presParOf" srcId="{18D34912-EBB0-4C1A-9B3C-A60CCF198806}" destId="{BDC2007B-19D2-4036-8291-4A416CAFF3F1}"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EB01D0-A5D7-4D4E-B72A-673C83DE8CAB}">
      <dsp:nvSpPr>
        <dsp:cNvPr id="0" name=""/>
        <dsp:cNvSpPr/>
      </dsp:nvSpPr>
      <dsp:spPr>
        <a:xfrm>
          <a:off x="0" y="59502"/>
          <a:ext cx="8596668" cy="5064402"/>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r" defTabSz="1289050" rtl="1">
            <a:lnSpc>
              <a:spcPct val="90000"/>
            </a:lnSpc>
            <a:spcBef>
              <a:spcPct val="0"/>
            </a:spcBef>
            <a:spcAft>
              <a:spcPct val="35000"/>
            </a:spcAft>
          </a:pPr>
          <a:r>
            <a:rPr lang="fa-IR" sz="2900" kern="1200" dirty="0" smtClean="0"/>
            <a:t>جمعیت جوان به عنوان یکی از عوامل مهم اقتدار کشورها به شمار می رود. </a:t>
          </a:r>
        </a:p>
        <a:p>
          <a:pPr lvl="0" algn="r" defTabSz="1289050" rtl="1">
            <a:lnSpc>
              <a:spcPct val="90000"/>
            </a:lnSpc>
            <a:spcBef>
              <a:spcPct val="0"/>
            </a:spcBef>
            <a:spcAft>
              <a:spcPct val="35000"/>
            </a:spcAft>
          </a:pPr>
          <a:r>
            <a:rPr lang="fa-IR" sz="2900" kern="1200" dirty="0" smtClean="0"/>
            <a:t>نیروی مولد و جوان به عنوان یکی از پایه های اصلی قدرت و رشد اقتصادی - اجتماعی کشورها محسوب می شود.</a:t>
          </a:r>
        </a:p>
        <a:p>
          <a:pPr lvl="0" algn="r" defTabSz="1289050" rtl="1">
            <a:lnSpc>
              <a:spcPct val="90000"/>
            </a:lnSpc>
            <a:spcBef>
              <a:spcPct val="0"/>
            </a:spcBef>
            <a:spcAft>
              <a:spcPct val="35000"/>
            </a:spcAft>
          </a:pPr>
          <a:r>
            <a:rPr lang="fa-IR" sz="2900" kern="1200" smtClean="0"/>
            <a:t> </a:t>
          </a:r>
          <a:r>
            <a:rPr lang="fa-IR" sz="2900" kern="1200" dirty="0" smtClean="0"/>
            <a:t>قدرت و توسعه هر کشور در رابطه با نیروی انسانی و جمعیت معنا پیدا می </a:t>
          </a:r>
          <a:r>
            <a:rPr lang="fa-IR" sz="2900" kern="1200" smtClean="0"/>
            <a:t>کند.</a:t>
          </a:r>
        </a:p>
        <a:p>
          <a:pPr lvl="0" algn="r" defTabSz="1289050" rtl="1">
            <a:lnSpc>
              <a:spcPct val="90000"/>
            </a:lnSpc>
            <a:spcBef>
              <a:spcPct val="0"/>
            </a:spcBef>
            <a:spcAft>
              <a:spcPct val="35000"/>
            </a:spcAft>
          </a:pPr>
          <a:r>
            <a:rPr lang="fa-IR" sz="2900" kern="1200" smtClean="0"/>
            <a:t> </a:t>
          </a:r>
          <a:r>
            <a:rPr lang="fa-IR" sz="2900" kern="1200" dirty="0" smtClean="0"/>
            <a:t>حرکت به سمت توسعه همه جانبه نیاز جدی به توسعه و ارتقاء سرمایه انسانی دارد</a:t>
          </a:r>
          <a:endParaRPr lang="en-US" sz="2900" kern="1200" dirty="0"/>
        </a:p>
      </dsp:txBody>
      <dsp:txXfrm>
        <a:off x="247224" y="306726"/>
        <a:ext cx="8102220" cy="456995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2953DE-0EDD-43A3-88AB-B1BF8D824105}">
      <dsp:nvSpPr>
        <dsp:cNvPr id="0" name=""/>
        <dsp:cNvSpPr/>
      </dsp:nvSpPr>
      <dsp:spPr>
        <a:xfrm rot="5400000">
          <a:off x="-50898" y="94286"/>
          <a:ext cx="339325" cy="237527"/>
        </a:xfrm>
        <a:prstGeom prst="chevron">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rtl="1">
            <a:lnSpc>
              <a:spcPct val="90000"/>
            </a:lnSpc>
            <a:spcBef>
              <a:spcPct val="0"/>
            </a:spcBef>
            <a:spcAft>
              <a:spcPct val="35000"/>
            </a:spcAft>
          </a:pPr>
          <a:r>
            <a:rPr lang="fa-IR" sz="500" kern="1200" smtClean="0"/>
            <a:t>در حال حاضر کشور در برهه پنجره </a:t>
          </a:r>
          <a:r>
            <a:rPr lang="fa-IR" sz="500" b="1" kern="1200" smtClean="0"/>
            <a:t>فرصت جمعیتی</a:t>
          </a:r>
          <a:r>
            <a:rPr lang="fa-IR" sz="500" kern="1200" smtClean="0"/>
            <a:t> قرار گرفته است که تا 30 سال آینده تداوم خواهد داشت. </a:t>
          </a:r>
          <a:endParaRPr lang="fa-IR" sz="500" kern="1200"/>
        </a:p>
      </dsp:txBody>
      <dsp:txXfrm rot="-5400000">
        <a:off x="2" y="162151"/>
        <a:ext cx="237527" cy="101798"/>
      </dsp:txXfrm>
    </dsp:sp>
    <dsp:sp modelId="{DCB32FF0-5646-40CF-BF97-D026C5A1E4A1}">
      <dsp:nvSpPr>
        <dsp:cNvPr id="0" name=""/>
        <dsp:cNvSpPr/>
      </dsp:nvSpPr>
      <dsp:spPr>
        <a:xfrm rot="5400000">
          <a:off x="4203734" y="-3917684"/>
          <a:ext cx="220561" cy="8152975"/>
        </a:xfrm>
        <a:prstGeom prst="round2Same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4FD3196-41B9-4C42-8CB9-EA26656FAF6A}">
      <dsp:nvSpPr>
        <dsp:cNvPr id="0" name=""/>
        <dsp:cNvSpPr/>
      </dsp:nvSpPr>
      <dsp:spPr>
        <a:xfrm rot="5400000">
          <a:off x="-50898" y="2493341"/>
          <a:ext cx="339325" cy="237527"/>
        </a:xfrm>
        <a:prstGeom prst="chevron">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rtl="1">
            <a:lnSpc>
              <a:spcPct val="90000"/>
            </a:lnSpc>
            <a:spcBef>
              <a:spcPct val="0"/>
            </a:spcBef>
            <a:spcAft>
              <a:spcPct val="35000"/>
            </a:spcAft>
          </a:pPr>
          <a:endParaRPr lang="fa-IR" sz="500" kern="1200"/>
        </a:p>
      </dsp:txBody>
      <dsp:txXfrm rot="-5400000">
        <a:off x="2" y="2561206"/>
        <a:ext cx="237527" cy="101798"/>
      </dsp:txXfrm>
    </dsp:sp>
    <dsp:sp modelId="{10C62F91-BDE4-4FCD-A0E1-2F0B91097207}">
      <dsp:nvSpPr>
        <dsp:cNvPr id="0" name=""/>
        <dsp:cNvSpPr/>
      </dsp:nvSpPr>
      <dsp:spPr>
        <a:xfrm rot="5400000">
          <a:off x="2227166" y="-1664043"/>
          <a:ext cx="4411226" cy="8390503"/>
        </a:xfrm>
        <a:prstGeom prst="round2Same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4048" tIns="34290" rIns="34290" bIns="34290" numCol="1" spcCol="1270" anchor="ctr" anchorCtr="0">
          <a:noAutofit/>
        </a:bodyPr>
        <a:lstStyle/>
        <a:p>
          <a:pPr marL="285750" lvl="1" indent="-285750" algn="r" defTabSz="2400300" rtl="1">
            <a:lnSpc>
              <a:spcPct val="90000"/>
            </a:lnSpc>
            <a:spcBef>
              <a:spcPct val="0"/>
            </a:spcBef>
            <a:spcAft>
              <a:spcPct val="15000"/>
            </a:spcAft>
            <a:buChar char="••"/>
          </a:pPr>
          <a:r>
            <a:rPr lang="fa-IR" sz="5400" kern="1200" dirty="0" smtClean="0">
              <a:solidFill>
                <a:schemeClr val="accent2"/>
              </a:solidFill>
            </a:rPr>
            <a:t>بهره مندی از این فرصت مستلزم مدیریت صحیح برای استفاده بهینه از امکانات بالقوه جمعیت فعال اقتصادی می باشد .</a:t>
          </a:r>
          <a:endParaRPr lang="fa-IR" sz="5400" kern="1200" dirty="0">
            <a:solidFill>
              <a:schemeClr val="accent2"/>
            </a:solidFill>
          </a:endParaRPr>
        </a:p>
      </dsp:txBody>
      <dsp:txXfrm rot="-5400000">
        <a:off x="237528" y="540933"/>
        <a:ext cx="8175165" cy="3980550"/>
      </dsp:txXfrm>
    </dsp:sp>
    <dsp:sp modelId="{C6AFC953-6E12-4FAD-8AB2-9C6AECE83839}">
      <dsp:nvSpPr>
        <dsp:cNvPr id="0" name=""/>
        <dsp:cNvSpPr/>
      </dsp:nvSpPr>
      <dsp:spPr>
        <a:xfrm rot="5400000">
          <a:off x="-50898" y="4773632"/>
          <a:ext cx="339325" cy="237527"/>
        </a:xfrm>
        <a:prstGeom prst="chevron">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rtl="1">
            <a:lnSpc>
              <a:spcPct val="90000"/>
            </a:lnSpc>
            <a:spcBef>
              <a:spcPct val="0"/>
            </a:spcBef>
            <a:spcAft>
              <a:spcPct val="35000"/>
            </a:spcAft>
          </a:pPr>
          <a:r>
            <a:rPr lang="fa-IR" sz="500" kern="1200" smtClean="0"/>
            <a:t>با برنامه ریزی های اقتصادی، کار آفرینی و اشتغال زایی برای جمعیت فعال و مولد همراه با اتخاذ سیاست های   حمایتی و ترغیب فرزندآوری، انتظار می رود مسیر برای سازندگی، شکوفایی و بالندگی کشور فراهم گردد. </a:t>
          </a:r>
          <a:endParaRPr lang="fa-IR" sz="500" kern="1200"/>
        </a:p>
      </dsp:txBody>
      <dsp:txXfrm rot="-5400000">
        <a:off x="2" y="4841497"/>
        <a:ext cx="237527" cy="101798"/>
      </dsp:txXfrm>
    </dsp:sp>
    <dsp:sp modelId="{EDC54F3C-9349-4466-B27C-A2E03A830BE2}">
      <dsp:nvSpPr>
        <dsp:cNvPr id="0" name=""/>
        <dsp:cNvSpPr/>
      </dsp:nvSpPr>
      <dsp:spPr>
        <a:xfrm rot="5400000">
          <a:off x="4322498" y="637762"/>
          <a:ext cx="220561" cy="8390503"/>
        </a:xfrm>
        <a:prstGeom prst="round2Same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5228E6-462D-48C5-A52A-BC8A7E015D31}">
      <dsp:nvSpPr>
        <dsp:cNvPr id="0" name=""/>
        <dsp:cNvSpPr/>
      </dsp:nvSpPr>
      <dsp:spPr>
        <a:xfrm>
          <a:off x="0" y="0"/>
          <a:ext cx="7596173" cy="1004979"/>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rtl="1">
            <a:lnSpc>
              <a:spcPct val="90000"/>
            </a:lnSpc>
            <a:spcBef>
              <a:spcPct val="0"/>
            </a:spcBef>
            <a:spcAft>
              <a:spcPct val="35000"/>
            </a:spcAft>
          </a:pPr>
          <a:r>
            <a:rPr lang="fa-IR" sz="1900" kern="1200" smtClean="0"/>
            <a:t>سعادت و خوشبختی را می</a:t>
          </a:r>
          <a:r>
            <a:rPr lang="en-US" sz="1900" kern="1200" smtClean="0"/>
            <a:t>‌</a:t>
          </a:r>
          <a:r>
            <a:rPr lang="fa-IR" sz="1900" kern="1200" smtClean="0"/>
            <a:t>توان در زندگی خانوادگی جستجو کرد.</a:t>
          </a:r>
          <a:endParaRPr lang="fa-IR" sz="1900" kern="1200"/>
        </a:p>
      </dsp:txBody>
      <dsp:txXfrm>
        <a:off x="29435" y="29435"/>
        <a:ext cx="6394139" cy="946109"/>
      </dsp:txXfrm>
    </dsp:sp>
    <dsp:sp modelId="{5A223968-91C9-42CC-8CDB-13BF3F47C1CE}">
      <dsp:nvSpPr>
        <dsp:cNvPr id="0" name=""/>
        <dsp:cNvSpPr/>
      </dsp:nvSpPr>
      <dsp:spPr>
        <a:xfrm>
          <a:off x="567246" y="1144559"/>
          <a:ext cx="7596173" cy="1004979"/>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rtl="1">
            <a:lnSpc>
              <a:spcPct val="90000"/>
            </a:lnSpc>
            <a:spcBef>
              <a:spcPct val="0"/>
            </a:spcBef>
            <a:spcAft>
              <a:spcPct val="35000"/>
            </a:spcAft>
          </a:pPr>
          <a:r>
            <a:rPr lang="fa-IR" sz="1900" kern="1200" smtClean="0"/>
            <a:t>جایی که محبت و عاطفه، انسان را از محبت</a:t>
          </a:r>
          <a:r>
            <a:rPr lang="en-US" sz="1900" kern="1200" smtClean="0"/>
            <a:t>‌</a:t>
          </a:r>
          <a:r>
            <a:rPr lang="fa-IR" sz="1900" kern="1200" smtClean="0"/>
            <a:t>های بی‌پایه و سطحی بی‌نیاز می</a:t>
          </a:r>
          <a:r>
            <a:rPr lang="en-US" sz="1900" kern="1200" smtClean="0"/>
            <a:t>‌</a:t>
          </a:r>
          <a:r>
            <a:rPr lang="fa-IR" sz="1900" kern="1200" smtClean="0"/>
            <a:t>کند. </a:t>
          </a:r>
          <a:endParaRPr lang="fa-IR" sz="1900" kern="1200"/>
        </a:p>
      </dsp:txBody>
      <dsp:txXfrm>
        <a:off x="596681" y="1173994"/>
        <a:ext cx="6316819" cy="946109"/>
      </dsp:txXfrm>
    </dsp:sp>
    <dsp:sp modelId="{8C0D415C-99A9-4CA0-B92B-340551B02B4F}">
      <dsp:nvSpPr>
        <dsp:cNvPr id="0" name=""/>
        <dsp:cNvSpPr/>
      </dsp:nvSpPr>
      <dsp:spPr>
        <a:xfrm>
          <a:off x="1134493" y="2289119"/>
          <a:ext cx="7596173" cy="1004979"/>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rtl="1">
            <a:lnSpc>
              <a:spcPct val="90000"/>
            </a:lnSpc>
            <a:spcBef>
              <a:spcPct val="0"/>
            </a:spcBef>
            <a:spcAft>
              <a:spcPct val="35000"/>
            </a:spcAft>
          </a:pPr>
          <a:r>
            <a:rPr lang="fa-IR" sz="1900" kern="1200" smtClean="0"/>
            <a:t>جایی که با تلاش دو انسان امیدوار و بانشاط، محیطی سرشار از دوستی و احساس مسوولیت فراهم می‌شود و غم‌ها در آن فراموش و رنج ها برطرف می</a:t>
          </a:r>
          <a:r>
            <a:rPr lang="en-US" sz="1900" kern="1200" smtClean="0"/>
            <a:t>‌</a:t>
          </a:r>
          <a:r>
            <a:rPr lang="fa-IR" sz="1900" kern="1200" smtClean="0"/>
            <a:t>شود. </a:t>
          </a:r>
          <a:endParaRPr lang="fa-IR" sz="1900" kern="1200"/>
        </a:p>
      </dsp:txBody>
      <dsp:txXfrm>
        <a:off x="1163928" y="2318554"/>
        <a:ext cx="6316819" cy="946109"/>
      </dsp:txXfrm>
    </dsp:sp>
    <dsp:sp modelId="{4B6ED317-7B9D-4604-84B9-569E545B4FAD}">
      <dsp:nvSpPr>
        <dsp:cNvPr id="0" name=""/>
        <dsp:cNvSpPr/>
      </dsp:nvSpPr>
      <dsp:spPr>
        <a:xfrm>
          <a:off x="1701740" y="3433679"/>
          <a:ext cx="7596173" cy="1004979"/>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rtl="1">
            <a:lnSpc>
              <a:spcPct val="90000"/>
            </a:lnSpc>
            <a:spcBef>
              <a:spcPct val="0"/>
            </a:spcBef>
            <a:spcAft>
              <a:spcPct val="35000"/>
            </a:spcAft>
          </a:pPr>
          <a:r>
            <a:rPr lang="fa-IR" sz="1900" kern="1200" smtClean="0"/>
            <a:t>در چنین محیط سالم و عاطفی، بچه</a:t>
          </a:r>
          <a:r>
            <a:rPr lang="en-US" sz="1900" kern="1200" smtClean="0"/>
            <a:t>‌</a:t>
          </a:r>
          <a:r>
            <a:rPr lang="fa-IR" sz="1900" kern="1200" smtClean="0"/>
            <a:t>های خوب که شیرینی زندگی و ادامه حیات انسان هستند، به</a:t>
          </a:r>
          <a:r>
            <a:rPr lang="en-US" sz="1900" kern="1200" smtClean="0"/>
            <a:t>‌</a:t>
          </a:r>
          <a:r>
            <a:rPr lang="fa-IR" sz="1900" kern="1200" smtClean="0"/>
            <a:t>وجود می‌آیند.</a:t>
          </a:r>
          <a:endParaRPr lang="fa-IR" sz="1900" kern="1200"/>
        </a:p>
      </dsp:txBody>
      <dsp:txXfrm>
        <a:off x="1731175" y="3463114"/>
        <a:ext cx="6316819" cy="946109"/>
      </dsp:txXfrm>
    </dsp:sp>
    <dsp:sp modelId="{C811D6B1-3B01-402A-A5FA-9D0540A70701}">
      <dsp:nvSpPr>
        <dsp:cNvPr id="0" name=""/>
        <dsp:cNvSpPr/>
      </dsp:nvSpPr>
      <dsp:spPr>
        <a:xfrm>
          <a:off x="2268986" y="4578239"/>
          <a:ext cx="7596173" cy="1004979"/>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rtl="1">
            <a:lnSpc>
              <a:spcPct val="90000"/>
            </a:lnSpc>
            <a:spcBef>
              <a:spcPct val="0"/>
            </a:spcBef>
            <a:spcAft>
              <a:spcPct val="35000"/>
            </a:spcAft>
          </a:pPr>
          <a:r>
            <a:rPr lang="fa-IR" sz="1900" kern="1200" smtClean="0"/>
            <a:t>رضایت خدا از انسان و رضایت انسان از خدا و آنچه که پروردگار برای او پسندیده است و در همان حال تلاش کردن برای رسیدن به وضعیت بهتر سبب رسیدن به خوشبختی می</a:t>
          </a:r>
          <a:r>
            <a:rPr lang="en-US" sz="1900" kern="1200" smtClean="0"/>
            <a:t>‌</a:t>
          </a:r>
          <a:r>
            <a:rPr lang="fa-IR" sz="1900" kern="1200" smtClean="0"/>
            <a:t>شود.</a:t>
          </a:r>
          <a:endParaRPr lang="fa-IR" sz="1900" kern="1200"/>
        </a:p>
      </dsp:txBody>
      <dsp:txXfrm>
        <a:off x="2298421" y="4607674"/>
        <a:ext cx="6316819" cy="946109"/>
      </dsp:txXfrm>
    </dsp:sp>
    <dsp:sp modelId="{CB3776C0-EAA4-4FD4-B499-5CB75EECF137}">
      <dsp:nvSpPr>
        <dsp:cNvPr id="0" name=""/>
        <dsp:cNvSpPr/>
      </dsp:nvSpPr>
      <dsp:spPr>
        <a:xfrm>
          <a:off x="6942936" y="734193"/>
          <a:ext cx="653236" cy="653236"/>
        </a:xfrm>
        <a:prstGeom prst="downArrow">
          <a:avLst>
            <a:gd name="adj1" fmla="val 55000"/>
            <a:gd name="adj2" fmla="val 45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lvl="0" algn="ctr" defTabSz="1377950">
            <a:lnSpc>
              <a:spcPct val="90000"/>
            </a:lnSpc>
            <a:spcBef>
              <a:spcPct val="0"/>
            </a:spcBef>
            <a:spcAft>
              <a:spcPct val="35000"/>
            </a:spcAft>
          </a:pPr>
          <a:endParaRPr lang="en-US" sz="3100" kern="1200"/>
        </a:p>
      </dsp:txBody>
      <dsp:txXfrm>
        <a:off x="7089914" y="734193"/>
        <a:ext cx="359280" cy="491560"/>
      </dsp:txXfrm>
    </dsp:sp>
    <dsp:sp modelId="{ED965ABD-8203-4309-8558-E134039FC5A0}">
      <dsp:nvSpPr>
        <dsp:cNvPr id="0" name=""/>
        <dsp:cNvSpPr/>
      </dsp:nvSpPr>
      <dsp:spPr>
        <a:xfrm>
          <a:off x="7510183" y="1878753"/>
          <a:ext cx="653236" cy="653236"/>
        </a:xfrm>
        <a:prstGeom prst="downArrow">
          <a:avLst>
            <a:gd name="adj1" fmla="val 55000"/>
            <a:gd name="adj2" fmla="val 45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lvl="0" algn="ctr" defTabSz="1377950">
            <a:lnSpc>
              <a:spcPct val="90000"/>
            </a:lnSpc>
            <a:spcBef>
              <a:spcPct val="0"/>
            </a:spcBef>
            <a:spcAft>
              <a:spcPct val="35000"/>
            </a:spcAft>
          </a:pPr>
          <a:endParaRPr lang="en-US" sz="3100" kern="1200"/>
        </a:p>
      </dsp:txBody>
      <dsp:txXfrm>
        <a:off x="7657161" y="1878753"/>
        <a:ext cx="359280" cy="491560"/>
      </dsp:txXfrm>
    </dsp:sp>
    <dsp:sp modelId="{07F838C8-A2FE-448E-B043-5AEB91859288}">
      <dsp:nvSpPr>
        <dsp:cNvPr id="0" name=""/>
        <dsp:cNvSpPr/>
      </dsp:nvSpPr>
      <dsp:spPr>
        <a:xfrm>
          <a:off x="8077429" y="3006563"/>
          <a:ext cx="653236" cy="653236"/>
        </a:xfrm>
        <a:prstGeom prst="downArrow">
          <a:avLst>
            <a:gd name="adj1" fmla="val 55000"/>
            <a:gd name="adj2" fmla="val 45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lvl="0" algn="ctr" defTabSz="1377950">
            <a:lnSpc>
              <a:spcPct val="90000"/>
            </a:lnSpc>
            <a:spcBef>
              <a:spcPct val="0"/>
            </a:spcBef>
            <a:spcAft>
              <a:spcPct val="35000"/>
            </a:spcAft>
          </a:pPr>
          <a:endParaRPr lang="en-US" sz="3100" kern="1200"/>
        </a:p>
      </dsp:txBody>
      <dsp:txXfrm>
        <a:off x="8224407" y="3006563"/>
        <a:ext cx="359280" cy="491560"/>
      </dsp:txXfrm>
    </dsp:sp>
    <dsp:sp modelId="{DE82EB35-0A13-4283-ABD9-C30D76EA3E9F}">
      <dsp:nvSpPr>
        <dsp:cNvPr id="0" name=""/>
        <dsp:cNvSpPr/>
      </dsp:nvSpPr>
      <dsp:spPr>
        <a:xfrm>
          <a:off x="8644676" y="4162289"/>
          <a:ext cx="653236" cy="653236"/>
        </a:xfrm>
        <a:prstGeom prst="downArrow">
          <a:avLst>
            <a:gd name="adj1" fmla="val 55000"/>
            <a:gd name="adj2" fmla="val 45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lvl="0" algn="ctr" defTabSz="1377950">
            <a:lnSpc>
              <a:spcPct val="90000"/>
            </a:lnSpc>
            <a:spcBef>
              <a:spcPct val="0"/>
            </a:spcBef>
            <a:spcAft>
              <a:spcPct val="35000"/>
            </a:spcAft>
          </a:pPr>
          <a:endParaRPr lang="en-US" sz="3100" kern="1200"/>
        </a:p>
      </dsp:txBody>
      <dsp:txXfrm>
        <a:off x="8791654" y="4162289"/>
        <a:ext cx="359280" cy="49156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190FDF-F91F-4FB2-941B-D9728AFFAEA0}">
      <dsp:nvSpPr>
        <dsp:cNvPr id="0" name=""/>
        <dsp:cNvSpPr/>
      </dsp:nvSpPr>
      <dsp:spPr>
        <a:xfrm>
          <a:off x="0" y="444670"/>
          <a:ext cx="8596668" cy="1587797"/>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r" defTabSz="889000" rtl="1">
            <a:lnSpc>
              <a:spcPct val="90000"/>
            </a:lnSpc>
            <a:spcBef>
              <a:spcPct val="0"/>
            </a:spcBef>
            <a:spcAft>
              <a:spcPct val="35000"/>
            </a:spcAft>
          </a:pPr>
          <a:r>
            <a:rPr lang="fa-IR" sz="2000" kern="1200" smtClean="0"/>
            <a:t>پیش از انتخاب همسر باید خود را بشناسید، نقاط ضعف و قوت خود را شناسایی کنید و توانایی‌تان در تبدیل ضعف‌ها به قوت‌ها را بسنجید. این موضوع کمک می‌کند تا در انتخاب همسر و زندگی مشترک موفق‌تر باشید. با لیست کردن نقاط ضعف و قوت خود می‌توانید به دیدگاه متعادلی نسبت به خود برسید.</a:t>
          </a:r>
          <a:endParaRPr lang="fa-IR" sz="2000" kern="1200"/>
        </a:p>
      </dsp:txBody>
      <dsp:txXfrm>
        <a:off x="77510" y="522180"/>
        <a:ext cx="8441648" cy="1432777"/>
      </dsp:txXfrm>
    </dsp:sp>
    <dsp:sp modelId="{D3EFF3DA-97EB-4624-800B-97B4ED988176}">
      <dsp:nvSpPr>
        <dsp:cNvPr id="0" name=""/>
        <dsp:cNvSpPr/>
      </dsp:nvSpPr>
      <dsp:spPr>
        <a:xfrm>
          <a:off x="0" y="2090067"/>
          <a:ext cx="8596668" cy="14040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r" defTabSz="889000" rtl="1">
            <a:lnSpc>
              <a:spcPct val="90000"/>
            </a:lnSpc>
            <a:spcBef>
              <a:spcPct val="0"/>
            </a:spcBef>
            <a:spcAft>
              <a:spcPct val="35000"/>
            </a:spcAft>
          </a:pPr>
          <a:r>
            <a:rPr lang="fa-IR" sz="2000" kern="1200" smtClean="0"/>
            <a:t>فرصت‌ حضور در اجتماع، مانند دانشگاه و محل کار، روش خوبی برای آشنایی با افراد جدید است. اگر واقعا به گروه یا گروه‌هایی علاقه دارید، از این راه می‌توانید با افرادی آشنا شوید که مثل شما هستند. علاقه به فعالیت‌های مشابه بین دو نفر می‌تواند سبب آشنایی و ازدواج شود.</a:t>
          </a:r>
          <a:endParaRPr lang="fa-IR" sz="2000" kern="1200"/>
        </a:p>
      </dsp:txBody>
      <dsp:txXfrm>
        <a:off x="68538" y="2158605"/>
        <a:ext cx="8459592" cy="1266924"/>
      </dsp:txXfrm>
    </dsp:sp>
    <dsp:sp modelId="{E853E83D-1DD6-4FE8-9C1F-1D26ABDDA891}">
      <dsp:nvSpPr>
        <dsp:cNvPr id="0" name=""/>
        <dsp:cNvSpPr/>
      </dsp:nvSpPr>
      <dsp:spPr>
        <a:xfrm>
          <a:off x="0" y="3551667"/>
          <a:ext cx="8596668" cy="14040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r" defTabSz="889000" rtl="1">
            <a:lnSpc>
              <a:spcPct val="90000"/>
            </a:lnSpc>
            <a:spcBef>
              <a:spcPct val="0"/>
            </a:spcBef>
            <a:spcAft>
              <a:spcPct val="35000"/>
            </a:spcAft>
          </a:pPr>
          <a:r>
            <a:rPr lang="fa-IR" sz="2000" kern="1200" smtClean="0"/>
            <a:t>اگر فردی را برای ازدواج در نظر دارید، به زمان نیاز است تا در موقعیت‌های مختلف رفتار او را بسنجید. رابطه نزدیک و عاشقانه کوتاه‌مدت، نتیجه‌ای جز ناامیدی و سرخوردگی ندارد.</a:t>
          </a:r>
          <a:endParaRPr lang="fa-IR" sz="2000" kern="1200"/>
        </a:p>
      </dsp:txBody>
      <dsp:txXfrm>
        <a:off x="68538" y="3620205"/>
        <a:ext cx="8459592" cy="1266924"/>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7AC018-715C-4C51-877E-D25DB07862A3}">
      <dsp:nvSpPr>
        <dsp:cNvPr id="0" name=""/>
        <dsp:cNvSpPr/>
      </dsp:nvSpPr>
      <dsp:spPr>
        <a:xfrm>
          <a:off x="0" y="134011"/>
          <a:ext cx="8671061" cy="120168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r" defTabSz="977900" rtl="1">
            <a:lnSpc>
              <a:spcPct val="90000"/>
            </a:lnSpc>
            <a:spcBef>
              <a:spcPct val="0"/>
            </a:spcBef>
            <a:spcAft>
              <a:spcPct val="35000"/>
            </a:spcAft>
          </a:pPr>
          <a:r>
            <a:rPr lang="fa-IR" sz="2200" kern="1200" smtClean="0"/>
            <a:t>مشاوره ازدواج در مراکز معتبر به پایداری ازدواج کمک می کند.</a:t>
          </a:r>
          <a:endParaRPr lang="fa-IR" sz="2200" kern="1200"/>
        </a:p>
      </dsp:txBody>
      <dsp:txXfrm>
        <a:off x="58661" y="192672"/>
        <a:ext cx="8553739" cy="1084363"/>
      </dsp:txXfrm>
    </dsp:sp>
    <dsp:sp modelId="{B8C315F8-65CA-4CAF-96E1-E5979C0F2379}">
      <dsp:nvSpPr>
        <dsp:cNvPr id="0" name=""/>
        <dsp:cNvSpPr/>
      </dsp:nvSpPr>
      <dsp:spPr>
        <a:xfrm>
          <a:off x="0" y="1399057"/>
          <a:ext cx="8671061" cy="120168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r" defTabSz="977900" rtl="1">
            <a:lnSpc>
              <a:spcPct val="90000"/>
            </a:lnSpc>
            <a:spcBef>
              <a:spcPct val="0"/>
            </a:spcBef>
            <a:spcAft>
              <a:spcPct val="35000"/>
            </a:spcAft>
          </a:pPr>
          <a:r>
            <a:rPr lang="fa-IR" sz="2200" kern="1200" smtClean="0"/>
            <a:t>از ویژگی‌های ازدواج، توانایی از میان بردن تفاوت‌ها نیست، بلکه توانایی پذیرفتن تفاوت‌ها و ساختن زندگی آرام و شاد است. </a:t>
          </a:r>
          <a:endParaRPr lang="fa-IR" sz="2200" kern="1200"/>
        </a:p>
      </dsp:txBody>
      <dsp:txXfrm>
        <a:off x="58661" y="1457718"/>
        <a:ext cx="8553739" cy="1084363"/>
      </dsp:txXfrm>
    </dsp:sp>
    <dsp:sp modelId="{CC4E89CA-400C-47F2-9D5D-0AE8C262B568}">
      <dsp:nvSpPr>
        <dsp:cNvPr id="0" name=""/>
        <dsp:cNvSpPr/>
      </dsp:nvSpPr>
      <dsp:spPr>
        <a:xfrm>
          <a:off x="0" y="2664103"/>
          <a:ext cx="8671061" cy="120168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r" defTabSz="977900" rtl="1">
            <a:lnSpc>
              <a:spcPct val="90000"/>
            </a:lnSpc>
            <a:spcBef>
              <a:spcPct val="0"/>
            </a:spcBef>
            <a:spcAft>
              <a:spcPct val="35000"/>
            </a:spcAft>
          </a:pPr>
          <a:r>
            <a:rPr lang="fa-IR" sz="2200" kern="1200" smtClean="0"/>
            <a:t>مشکلات زناشویی زمانی بروز می‌کنند که یکی از زوجین بخواهد هویت و شخصیت همسرش را تغییر داده و بر اساس میل خود بازسازی نماید. </a:t>
          </a:r>
          <a:endParaRPr lang="fa-IR" sz="2200" kern="1200"/>
        </a:p>
      </dsp:txBody>
      <dsp:txXfrm>
        <a:off x="58661" y="2722764"/>
        <a:ext cx="8553739" cy="1084363"/>
      </dsp:txXfrm>
    </dsp:sp>
    <dsp:sp modelId="{CA8C4457-2347-4B5C-82E3-EEFE12C3D0C3}">
      <dsp:nvSpPr>
        <dsp:cNvPr id="0" name=""/>
        <dsp:cNvSpPr/>
      </dsp:nvSpPr>
      <dsp:spPr>
        <a:xfrm>
          <a:off x="0" y="3929148"/>
          <a:ext cx="8671061" cy="120168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r" defTabSz="977900" rtl="1">
            <a:lnSpc>
              <a:spcPct val="90000"/>
            </a:lnSpc>
            <a:spcBef>
              <a:spcPct val="0"/>
            </a:spcBef>
            <a:spcAft>
              <a:spcPct val="35000"/>
            </a:spcAft>
          </a:pPr>
          <a:r>
            <a:rPr lang="fa-IR" sz="2200" kern="1200" smtClean="0"/>
            <a:t>تغییر دادن شخصیت و رفتار همسر تقریباً غیرممکن است. نتیجه تلاش برای تغییر رفتار و شخصیت همسر، ایجاد اضطراب در زوجین است. بهتر است روی تفاوت ها تفاهم کنید. </a:t>
          </a:r>
          <a:endParaRPr lang="fa-IR" sz="2200" kern="1200"/>
        </a:p>
      </dsp:txBody>
      <dsp:txXfrm>
        <a:off x="58661" y="3987809"/>
        <a:ext cx="8553739" cy="1084363"/>
      </dsp:txXfrm>
    </dsp:sp>
    <dsp:sp modelId="{34102AD7-83AF-480A-AA5E-E3A15DF65E54}">
      <dsp:nvSpPr>
        <dsp:cNvPr id="0" name=""/>
        <dsp:cNvSpPr/>
      </dsp:nvSpPr>
      <dsp:spPr>
        <a:xfrm>
          <a:off x="0" y="5194194"/>
          <a:ext cx="8671061" cy="120168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r" defTabSz="977900" rtl="1">
            <a:lnSpc>
              <a:spcPct val="90000"/>
            </a:lnSpc>
            <a:spcBef>
              <a:spcPct val="0"/>
            </a:spcBef>
            <a:spcAft>
              <a:spcPct val="35000"/>
            </a:spcAft>
          </a:pPr>
          <a:r>
            <a:rPr lang="fa-IR" sz="2200" kern="1200" smtClean="0"/>
            <a:t>به شریک زندگیتان نشان دهید با تمام وجود به او متعهد هستید. از راه‌های نشان دادن تعهد، پذیرش و تایید همسر است.</a:t>
          </a:r>
          <a:endParaRPr lang="fa-IR" sz="2200" kern="1200"/>
        </a:p>
      </dsp:txBody>
      <dsp:txXfrm>
        <a:off x="58661" y="5252855"/>
        <a:ext cx="8553739" cy="1084363"/>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F58A0F-6585-4320-87AD-EC44E48DC66E}">
      <dsp:nvSpPr>
        <dsp:cNvPr id="0" name=""/>
        <dsp:cNvSpPr/>
      </dsp:nvSpPr>
      <dsp:spPr>
        <a:xfrm>
          <a:off x="0" y="324444"/>
          <a:ext cx="8596668" cy="111384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r" defTabSz="1244600" rtl="1">
            <a:lnSpc>
              <a:spcPct val="90000"/>
            </a:lnSpc>
            <a:spcBef>
              <a:spcPct val="0"/>
            </a:spcBef>
            <a:spcAft>
              <a:spcPct val="35000"/>
            </a:spcAft>
          </a:pPr>
          <a:r>
            <a:rPr lang="fa-IR" sz="2800" kern="1200" smtClean="0"/>
            <a:t>مواردی که در آن‌ها همسرتان به نظر شما جذاب یا توانا می‌رسد به او بگویید تا حس خوبی در او ایجاد شود. </a:t>
          </a:r>
          <a:endParaRPr lang="fa-IR" sz="2800" kern="1200"/>
        </a:p>
      </dsp:txBody>
      <dsp:txXfrm>
        <a:off x="54373" y="378817"/>
        <a:ext cx="8487922" cy="1005094"/>
      </dsp:txXfrm>
    </dsp:sp>
    <dsp:sp modelId="{EF06AA84-D070-4AB3-9B80-E99AE01A1E06}">
      <dsp:nvSpPr>
        <dsp:cNvPr id="0" name=""/>
        <dsp:cNvSpPr/>
      </dsp:nvSpPr>
      <dsp:spPr>
        <a:xfrm>
          <a:off x="0" y="1518924"/>
          <a:ext cx="8596668" cy="111384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r" defTabSz="1244600" rtl="1">
            <a:lnSpc>
              <a:spcPct val="90000"/>
            </a:lnSpc>
            <a:spcBef>
              <a:spcPct val="0"/>
            </a:spcBef>
            <a:spcAft>
              <a:spcPct val="35000"/>
            </a:spcAft>
          </a:pPr>
          <a:r>
            <a:rPr lang="fa-IR" sz="2800" kern="1200" smtClean="0"/>
            <a:t>برای نزدیک شدن به همسرتان، بی‌قید و شرط به او عشق بورزید.</a:t>
          </a:r>
          <a:endParaRPr lang="fa-IR" sz="2800" kern="1200"/>
        </a:p>
      </dsp:txBody>
      <dsp:txXfrm>
        <a:off x="54373" y="1573297"/>
        <a:ext cx="8487922" cy="1005094"/>
      </dsp:txXfrm>
    </dsp:sp>
    <dsp:sp modelId="{CD0B1801-E386-4E69-9EA3-6027415C0CEB}">
      <dsp:nvSpPr>
        <dsp:cNvPr id="0" name=""/>
        <dsp:cNvSpPr/>
      </dsp:nvSpPr>
      <dsp:spPr>
        <a:xfrm>
          <a:off x="0" y="2713404"/>
          <a:ext cx="8596668" cy="111384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r" defTabSz="1244600" rtl="1">
            <a:lnSpc>
              <a:spcPct val="90000"/>
            </a:lnSpc>
            <a:spcBef>
              <a:spcPct val="0"/>
            </a:spcBef>
            <a:spcAft>
              <a:spcPct val="35000"/>
            </a:spcAft>
          </a:pPr>
          <a:r>
            <a:rPr lang="fa-IR" sz="2800" kern="1200" smtClean="0"/>
            <a:t>هرگز حرف همسر خود را اصلاح و یا قطع نکنید.</a:t>
          </a:r>
          <a:endParaRPr lang="fa-IR" sz="2800" kern="1200"/>
        </a:p>
      </dsp:txBody>
      <dsp:txXfrm>
        <a:off x="54373" y="2767777"/>
        <a:ext cx="8487922" cy="1005094"/>
      </dsp:txXfrm>
    </dsp:sp>
    <dsp:sp modelId="{BB9FEC00-F07A-4B11-A40C-32F39DDCD710}">
      <dsp:nvSpPr>
        <dsp:cNvPr id="0" name=""/>
        <dsp:cNvSpPr/>
      </dsp:nvSpPr>
      <dsp:spPr>
        <a:xfrm>
          <a:off x="0" y="3907884"/>
          <a:ext cx="8596668" cy="111384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r" defTabSz="1244600" rtl="1">
            <a:lnSpc>
              <a:spcPct val="90000"/>
            </a:lnSpc>
            <a:spcBef>
              <a:spcPct val="0"/>
            </a:spcBef>
            <a:spcAft>
              <a:spcPct val="35000"/>
            </a:spcAft>
          </a:pPr>
          <a:r>
            <a:rPr lang="fa-IR" sz="2800" kern="1200" smtClean="0"/>
            <a:t>هرگز علیه همسر خود حرف نزنید. </a:t>
          </a:r>
          <a:endParaRPr lang="fa-IR" sz="2800" kern="1200"/>
        </a:p>
      </dsp:txBody>
      <dsp:txXfrm>
        <a:off x="54373" y="3962257"/>
        <a:ext cx="8487922" cy="1005094"/>
      </dsp:txXfrm>
    </dsp:sp>
    <dsp:sp modelId="{E288B051-57FC-4441-90D7-0E023C144B00}">
      <dsp:nvSpPr>
        <dsp:cNvPr id="0" name=""/>
        <dsp:cNvSpPr/>
      </dsp:nvSpPr>
      <dsp:spPr>
        <a:xfrm>
          <a:off x="0" y="5102364"/>
          <a:ext cx="8596668" cy="111384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r" defTabSz="1244600" rtl="1">
            <a:lnSpc>
              <a:spcPct val="90000"/>
            </a:lnSpc>
            <a:spcBef>
              <a:spcPct val="0"/>
            </a:spcBef>
            <a:spcAft>
              <a:spcPct val="35000"/>
            </a:spcAft>
          </a:pPr>
          <a:r>
            <a:rPr lang="fa-IR" sz="2800" kern="1200" smtClean="0"/>
            <a:t>قدردانی زوجین از یکدیگر، محبت، هدیه دادن و کمک کردن به همسر باعث بهبود رابطه بین زوجین می شود.</a:t>
          </a:r>
          <a:endParaRPr lang="fa-IR" sz="2800" kern="1200"/>
        </a:p>
      </dsp:txBody>
      <dsp:txXfrm>
        <a:off x="54373" y="5156737"/>
        <a:ext cx="8487922" cy="1005094"/>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755311-A687-470C-9A1D-AA792DFAE619}">
      <dsp:nvSpPr>
        <dsp:cNvPr id="0" name=""/>
        <dsp:cNvSpPr/>
      </dsp:nvSpPr>
      <dsp:spPr>
        <a:xfrm rot="10800000">
          <a:off x="1999674" y="59472"/>
          <a:ext cx="6123947" cy="1715561"/>
        </a:xfrm>
        <a:prstGeom prst="homePlat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6408" tIns="110490" rIns="206248" bIns="110490" numCol="1" spcCol="1270" anchor="ctr" anchorCtr="0">
          <a:noAutofit/>
        </a:bodyPr>
        <a:lstStyle/>
        <a:p>
          <a:pPr lvl="0" algn="ctr" defTabSz="1289050" rtl="1">
            <a:lnSpc>
              <a:spcPct val="90000"/>
            </a:lnSpc>
            <a:spcBef>
              <a:spcPct val="0"/>
            </a:spcBef>
            <a:spcAft>
              <a:spcPct val="35000"/>
            </a:spcAft>
          </a:pPr>
          <a:r>
            <a:rPr lang="fa-IR" sz="2900" kern="1200" smtClean="0"/>
            <a:t>در زندگی زناشویی شما و همسرتان، هر دو به حقوق یکدیگر احترام بگذارید. </a:t>
          </a:r>
          <a:endParaRPr lang="fa-IR" sz="2900" kern="1200"/>
        </a:p>
      </dsp:txBody>
      <dsp:txXfrm rot="10800000">
        <a:off x="2428564" y="59472"/>
        <a:ext cx="5695057" cy="1715561"/>
      </dsp:txXfrm>
    </dsp:sp>
    <dsp:sp modelId="{B0F5EB72-A066-42FD-88CD-4F3524AACDE5}">
      <dsp:nvSpPr>
        <dsp:cNvPr id="0" name=""/>
        <dsp:cNvSpPr/>
      </dsp:nvSpPr>
      <dsp:spPr>
        <a:xfrm>
          <a:off x="1085322" y="2902"/>
          <a:ext cx="1828703" cy="1828703"/>
        </a:xfrm>
        <a:prstGeom prst="ellipse">
          <a:avLst/>
        </a:prstGeom>
        <a:solidFill>
          <a:schemeClr val="accent1">
            <a:tint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90A7080-8D57-418C-89A0-6DDEF062E293}">
      <dsp:nvSpPr>
        <dsp:cNvPr id="0" name=""/>
        <dsp:cNvSpPr/>
      </dsp:nvSpPr>
      <dsp:spPr>
        <a:xfrm rot="10800000">
          <a:off x="1999674" y="2377487"/>
          <a:ext cx="6123947" cy="1828703"/>
        </a:xfrm>
        <a:prstGeom prst="homePlat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6408" tIns="110490" rIns="206248" bIns="110490" numCol="1" spcCol="1270" anchor="ctr" anchorCtr="0">
          <a:noAutofit/>
        </a:bodyPr>
        <a:lstStyle/>
        <a:p>
          <a:pPr lvl="0" algn="ctr" defTabSz="1289050" rtl="1">
            <a:lnSpc>
              <a:spcPct val="90000"/>
            </a:lnSpc>
            <a:spcBef>
              <a:spcPct val="0"/>
            </a:spcBef>
            <a:spcAft>
              <a:spcPct val="35000"/>
            </a:spcAft>
          </a:pPr>
          <a:r>
            <a:rPr lang="fa-IR" sz="2900" kern="1200" smtClean="0"/>
            <a:t>مهارت های ارتباطی نقش مهمی در پایداری ازدواج دارند. </a:t>
          </a:r>
          <a:endParaRPr lang="fa-IR" sz="2900" kern="1200"/>
        </a:p>
      </dsp:txBody>
      <dsp:txXfrm rot="10800000">
        <a:off x="2456850" y="2377487"/>
        <a:ext cx="5666771" cy="1828703"/>
      </dsp:txXfrm>
    </dsp:sp>
    <dsp:sp modelId="{43E14ABB-93FE-4892-BB91-86EDDF907900}">
      <dsp:nvSpPr>
        <dsp:cNvPr id="0" name=""/>
        <dsp:cNvSpPr/>
      </dsp:nvSpPr>
      <dsp:spPr>
        <a:xfrm>
          <a:off x="1085322" y="2377487"/>
          <a:ext cx="1828703" cy="1828703"/>
        </a:xfrm>
        <a:prstGeom prst="ellipse">
          <a:avLst/>
        </a:prstGeom>
        <a:solidFill>
          <a:schemeClr val="accent1">
            <a:tint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8DAF3AE-F9BB-4E39-9DA0-29F2B1EA10F6}">
      <dsp:nvSpPr>
        <dsp:cNvPr id="0" name=""/>
        <dsp:cNvSpPr/>
      </dsp:nvSpPr>
      <dsp:spPr>
        <a:xfrm rot="10800000">
          <a:off x="1999674" y="4752073"/>
          <a:ext cx="6123947" cy="1828703"/>
        </a:xfrm>
        <a:prstGeom prst="homePlat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6408" tIns="110490" rIns="206248" bIns="110490" numCol="1" spcCol="1270" anchor="ctr" anchorCtr="0">
          <a:noAutofit/>
        </a:bodyPr>
        <a:lstStyle/>
        <a:p>
          <a:pPr lvl="0" algn="ctr" defTabSz="1289050" rtl="1">
            <a:lnSpc>
              <a:spcPct val="90000"/>
            </a:lnSpc>
            <a:spcBef>
              <a:spcPct val="0"/>
            </a:spcBef>
            <a:spcAft>
              <a:spcPct val="35000"/>
            </a:spcAft>
          </a:pPr>
          <a:r>
            <a:rPr lang="fa-IR" sz="2900" kern="1200" smtClean="0"/>
            <a:t>اگر حفظ رابطه دوستانه برای شما دشوار است، پیش از ازدواج، مهارت‌های ارتباطی- اجتماعی خود را ارتقا دهید.</a:t>
          </a:r>
          <a:endParaRPr lang="fa-IR" sz="2900" kern="1200"/>
        </a:p>
      </dsp:txBody>
      <dsp:txXfrm rot="10800000">
        <a:off x="2456850" y="4752073"/>
        <a:ext cx="5666771" cy="1828703"/>
      </dsp:txXfrm>
    </dsp:sp>
    <dsp:sp modelId="{3BC4297F-6751-4FAC-AA20-4B76FF96E947}">
      <dsp:nvSpPr>
        <dsp:cNvPr id="0" name=""/>
        <dsp:cNvSpPr/>
      </dsp:nvSpPr>
      <dsp:spPr>
        <a:xfrm>
          <a:off x="1085322" y="4752073"/>
          <a:ext cx="1828703" cy="1828703"/>
        </a:xfrm>
        <a:prstGeom prst="ellipse">
          <a:avLst/>
        </a:prstGeom>
        <a:solidFill>
          <a:schemeClr val="accent1">
            <a:tint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22E6B3-A1F6-401F-A7B1-CB66D42CEEE1}">
      <dsp:nvSpPr>
        <dsp:cNvPr id="0" name=""/>
        <dsp:cNvSpPr/>
      </dsp:nvSpPr>
      <dsp:spPr>
        <a:xfrm>
          <a:off x="0" y="40012"/>
          <a:ext cx="8596668" cy="251081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r" defTabSz="1289050" rtl="1">
            <a:lnSpc>
              <a:spcPct val="90000"/>
            </a:lnSpc>
            <a:spcBef>
              <a:spcPct val="0"/>
            </a:spcBef>
            <a:spcAft>
              <a:spcPct val="35000"/>
            </a:spcAft>
          </a:pPr>
          <a:r>
            <a:rPr lang="fa-IR" sz="2900" kern="1200" smtClean="0"/>
            <a:t>برقراری ارتباط مؤثر میان همسران نیازمند استفاده از مهارت های ارتباطی و شیوه های مناسب برای حل مسائل است. زوجینی که این مهارت را به طرق مختلف یاد گرفته و در عرصه زندگی به کار می گیرند، خوشنودی و رضایتمندی بیشتری را تجربه می کنند.</a:t>
          </a:r>
          <a:endParaRPr lang="fa-IR" sz="2900" kern="1200"/>
        </a:p>
      </dsp:txBody>
      <dsp:txXfrm>
        <a:off x="122568" y="162580"/>
        <a:ext cx="8351532" cy="2265683"/>
      </dsp:txXfrm>
    </dsp:sp>
    <dsp:sp modelId="{4C9C625F-9C95-4E5B-BDF4-50F13F31BBCB}">
      <dsp:nvSpPr>
        <dsp:cNvPr id="0" name=""/>
        <dsp:cNvSpPr/>
      </dsp:nvSpPr>
      <dsp:spPr>
        <a:xfrm>
          <a:off x="0" y="2634352"/>
          <a:ext cx="8596668" cy="251081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r" defTabSz="1289050" rtl="1">
            <a:lnSpc>
              <a:spcPct val="90000"/>
            </a:lnSpc>
            <a:spcBef>
              <a:spcPct val="0"/>
            </a:spcBef>
            <a:spcAft>
              <a:spcPct val="35000"/>
            </a:spcAft>
          </a:pPr>
          <a:r>
            <a:rPr lang="fa-IR" sz="2900" kern="1200" smtClean="0"/>
            <a:t>. ارتباط مؤثر از مؤلفه هایی تشکیل شده که اگر زوجین در رابطه بین فردی خود آنها را به خوبی بشناسند و انجام دهند، کمتر دچار سوءتفاهم شده و تعامل سازنده ای با همدیگر خواهند داشت.</a:t>
          </a:r>
          <a:endParaRPr lang="fa-IR" sz="2900" kern="1200"/>
        </a:p>
      </dsp:txBody>
      <dsp:txXfrm>
        <a:off x="122568" y="2756920"/>
        <a:ext cx="8351532" cy="2265683"/>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241D40-E3F6-4348-92AB-6D5A8698993E}">
      <dsp:nvSpPr>
        <dsp:cNvPr id="0" name=""/>
        <dsp:cNvSpPr/>
      </dsp:nvSpPr>
      <dsp:spPr>
        <a:xfrm>
          <a:off x="762020" y="0"/>
          <a:ext cx="5524050" cy="5524050"/>
        </a:xfrm>
        <a:prstGeom prst="triangl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5095E3A-379B-45FC-A534-77AAD4AA5C5C}">
      <dsp:nvSpPr>
        <dsp:cNvPr id="0" name=""/>
        <dsp:cNvSpPr/>
      </dsp:nvSpPr>
      <dsp:spPr>
        <a:xfrm>
          <a:off x="2568327" y="600606"/>
          <a:ext cx="5566630" cy="990174"/>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0970" tIns="140970" rIns="140970" bIns="140970" numCol="1" spcCol="1270" anchor="ctr" anchorCtr="0">
          <a:noAutofit/>
        </a:bodyPr>
        <a:lstStyle/>
        <a:p>
          <a:pPr lvl="0" algn="ctr" defTabSz="1644650" rtl="1">
            <a:lnSpc>
              <a:spcPct val="90000"/>
            </a:lnSpc>
            <a:spcBef>
              <a:spcPct val="0"/>
            </a:spcBef>
            <a:spcAft>
              <a:spcPct val="35000"/>
            </a:spcAft>
          </a:pPr>
          <a:r>
            <a:rPr lang="fa-IR" sz="3700" kern="1200" dirty="0" smtClean="0"/>
            <a:t>گفتگوی کلامی</a:t>
          </a:r>
          <a:endParaRPr lang="fa-IR" sz="3700" kern="1200" dirty="0"/>
        </a:p>
      </dsp:txBody>
      <dsp:txXfrm>
        <a:off x="2616663" y="648942"/>
        <a:ext cx="5469958" cy="893502"/>
      </dsp:txXfrm>
    </dsp:sp>
    <dsp:sp modelId="{DB2BEDDA-19CA-415A-8270-357737A5BBAB}">
      <dsp:nvSpPr>
        <dsp:cNvPr id="0" name=""/>
        <dsp:cNvSpPr/>
      </dsp:nvSpPr>
      <dsp:spPr>
        <a:xfrm>
          <a:off x="2559333" y="1679538"/>
          <a:ext cx="5520059" cy="1042466"/>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0970" tIns="140970" rIns="140970" bIns="140970" numCol="1" spcCol="1270" anchor="ctr" anchorCtr="0">
          <a:noAutofit/>
        </a:bodyPr>
        <a:lstStyle/>
        <a:p>
          <a:pPr lvl="0" algn="ctr" defTabSz="1644650" rtl="1">
            <a:lnSpc>
              <a:spcPct val="90000"/>
            </a:lnSpc>
            <a:spcBef>
              <a:spcPct val="0"/>
            </a:spcBef>
            <a:spcAft>
              <a:spcPct val="35000"/>
            </a:spcAft>
          </a:pPr>
          <a:r>
            <a:rPr lang="fa-IR" sz="3700" kern="1200" dirty="0" smtClean="0"/>
            <a:t>گفتگوی غیرکلامی</a:t>
          </a:r>
          <a:endParaRPr lang="fa-IR" sz="3700" kern="1200" dirty="0"/>
        </a:p>
      </dsp:txBody>
      <dsp:txXfrm>
        <a:off x="2610222" y="1730427"/>
        <a:ext cx="5418281" cy="940688"/>
      </dsp:txXfrm>
    </dsp:sp>
    <dsp:sp modelId="{4D6DCBAC-CE3D-4635-8DC0-544FB97CCE32}">
      <dsp:nvSpPr>
        <dsp:cNvPr id="0" name=""/>
        <dsp:cNvSpPr/>
      </dsp:nvSpPr>
      <dsp:spPr>
        <a:xfrm>
          <a:off x="2559333" y="2857814"/>
          <a:ext cx="5520059" cy="955668"/>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0970" tIns="140970" rIns="140970" bIns="140970" numCol="1" spcCol="1270" anchor="ctr" anchorCtr="0">
          <a:noAutofit/>
        </a:bodyPr>
        <a:lstStyle/>
        <a:p>
          <a:pPr lvl="0" algn="ctr" defTabSz="1644650" rtl="1">
            <a:lnSpc>
              <a:spcPct val="90000"/>
            </a:lnSpc>
            <a:spcBef>
              <a:spcPct val="0"/>
            </a:spcBef>
            <a:spcAft>
              <a:spcPct val="35000"/>
            </a:spcAft>
          </a:pPr>
          <a:r>
            <a:rPr lang="fa-IR" sz="3700" kern="1200" dirty="0" smtClean="0"/>
            <a:t>گوش دادن فعال</a:t>
          </a:r>
          <a:endParaRPr lang="fa-IR" sz="3700" kern="1200" dirty="0"/>
        </a:p>
      </dsp:txBody>
      <dsp:txXfrm>
        <a:off x="2605985" y="2904466"/>
        <a:ext cx="5426755" cy="862364"/>
      </dsp:txXfrm>
    </dsp:sp>
    <dsp:sp modelId="{79F6FDC0-7299-45A7-B01E-E86771CB2DA8}">
      <dsp:nvSpPr>
        <dsp:cNvPr id="0" name=""/>
        <dsp:cNvSpPr/>
      </dsp:nvSpPr>
      <dsp:spPr>
        <a:xfrm>
          <a:off x="2559333" y="3949291"/>
          <a:ext cx="5520059" cy="885395"/>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0970" tIns="140970" rIns="140970" bIns="140970" numCol="1" spcCol="1270" anchor="ctr" anchorCtr="0">
          <a:noAutofit/>
        </a:bodyPr>
        <a:lstStyle/>
        <a:p>
          <a:pPr lvl="0" algn="ctr" defTabSz="1644650" rtl="1">
            <a:lnSpc>
              <a:spcPct val="90000"/>
            </a:lnSpc>
            <a:spcBef>
              <a:spcPct val="0"/>
            </a:spcBef>
            <a:spcAft>
              <a:spcPct val="35000"/>
            </a:spcAft>
          </a:pPr>
          <a:r>
            <a:rPr lang="fa-IR" sz="3700" kern="1200" dirty="0" smtClean="0"/>
            <a:t>همدلی</a:t>
          </a:r>
          <a:endParaRPr lang="fa-IR" sz="3700" kern="1200" dirty="0"/>
        </a:p>
      </dsp:txBody>
      <dsp:txXfrm>
        <a:off x="2602554" y="3992512"/>
        <a:ext cx="5433617" cy="798953"/>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A47C1C-10D6-49B6-91CD-9AB15D357ED3}">
      <dsp:nvSpPr>
        <dsp:cNvPr id="0" name=""/>
        <dsp:cNvSpPr/>
      </dsp:nvSpPr>
      <dsp:spPr>
        <a:xfrm>
          <a:off x="637646" y="0"/>
          <a:ext cx="7321375" cy="6248400"/>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rtl="1">
            <a:lnSpc>
              <a:spcPct val="90000"/>
            </a:lnSpc>
            <a:spcBef>
              <a:spcPct val="0"/>
            </a:spcBef>
            <a:spcAft>
              <a:spcPct val="35000"/>
            </a:spcAft>
          </a:pPr>
          <a:r>
            <a:rPr lang="fa-IR" sz="2400" kern="1200" dirty="0" smtClean="0"/>
            <a:t>گفتگو، قلب روابط صمیمی انسان است. </a:t>
          </a:r>
          <a:endParaRPr lang="fa-IR" sz="2400" kern="1200" dirty="0"/>
        </a:p>
      </dsp:txBody>
      <dsp:txXfrm>
        <a:off x="3274805" y="312419"/>
        <a:ext cx="2047056" cy="937260"/>
      </dsp:txXfrm>
    </dsp:sp>
    <dsp:sp modelId="{F12DFC14-AE95-4142-B44B-E2846B63A003}">
      <dsp:nvSpPr>
        <dsp:cNvPr id="0" name=""/>
        <dsp:cNvSpPr/>
      </dsp:nvSpPr>
      <dsp:spPr>
        <a:xfrm>
          <a:off x="1798974" y="1178948"/>
          <a:ext cx="4998720" cy="4998720"/>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rtl="1">
            <a:lnSpc>
              <a:spcPct val="90000"/>
            </a:lnSpc>
            <a:spcBef>
              <a:spcPct val="0"/>
            </a:spcBef>
            <a:spcAft>
              <a:spcPct val="35000"/>
            </a:spcAft>
          </a:pPr>
          <a:r>
            <a:rPr lang="fa-IR" sz="1400" kern="1200" dirty="0" smtClean="0"/>
            <a:t>چنانچه بخواهید در حوزه های مختلف زندگی مثل ارتباط با همسر، والدگری، مدیریت اقتصادی </a:t>
          </a:r>
          <a:r>
            <a:rPr lang="fa-IR" sz="1600" kern="1200" dirty="0" smtClean="0"/>
            <a:t>و... </a:t>
          </a:r>
          <a:endParaRPr lang="fa-IR" sz="1600" kern="1200" dirty="0"/>
        </a:p>
      </dsp:txBody>
      <dsp:txXfrm>
        <a:off x="3424807" y="1478871"/>
        <a:ext cx="1747052" cy="899769"/>
      </dsp:txXfrm>
    </dsp:sp>
    <dsp:sp modelId="{9A09F91C-58BA-42EC-8733-BC8DBC55F663}">
      <dsp:nvSpPr>
        <dsp:cNvPr id="0" name=""/>
        <dsp:cNvSpPr/>
      </dsp:nvSpPr>
      <dsp:spPr>
        <a:xfrm>
          <a:off x="2494520" y="2499359"/>
          <a:ext cx="3749040" cy="3749040"/>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rtl="1">
            <a:lnSpc>
              <a:spcPct val="90000"/>
            </a:lnSpc>
            <a:spcBef>
              <a:spcPct val="0"/>
            </a:spcBef>
            <a:spcAft>
              <a:spcPct val="35000"/>
            </a:spcAft>
          </a:pPr>
          <a:r>
            <a:rPr lang="fa-IR" sz="1600" kern="1200" dirty="0" smtClean="0"/>
            <a:t>به درک مشترکی با اعضاء خانواده دست یابید و به نتیجه منطقی برسید، </a:t>
          </a:r>
          <a:endParaRPr lang="fa-IR" sz="1600" kern="1200" dirty="0"/>
        </a:p>
      </dsp:txBody>
      <dsp:txXfrm>
        <a:off x="3495514" y="2780537"/>
        <a:ext cx="1747052" cy="843534"/>
      </dsp:txXfrm>
    </dsp:sp>
    <dsp:sp modelId="{7A5296EA-D115-4B1B-8947-49F345318ED0}">
      <dsp:nvSpPr>
        <dsp:cNvPr id="0" name=""/>
        <dsp:cNvSpPr/>
      </dsp:nvSpPr>
      <dsp:spPr>
        <a:xfrm>
          <a:off x="3048654" y="3749040"/>
          <a:ext cx="2499360" cy="2499360"/>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1">
            <a:lnSpc>
              <a:spcPct val="90000"/>
            </a:lnSpc>
            <a:spcBef>
              <a:spcPct val="0"/>
            </a:spcBef>
            <a:spcAft>
              <a:spcPct val="35000"/>
            </a:spcAft>
          </a:pPr>
          <a:r>
            <a:rPr lang="fa-IR" sz="2000" kern="1200" dirty="0" smtClean="0">
              <a:solidFill>
                <a:schemeClr val="accent2"/>
              </a:solidFill>
            </a:rPr>
            <a:t>پایه و اساس آن، مهارت گفتگو یعنی انتقال ایده ها، افکار و احساسات است.</a:t>
          </a:r>
          <a:endParaRPr lang="fa-IR" sz="2000" kern="1200" dirty="0">
            <a:solidFill>
              <a:schemeClr val="accent2"/>
            </a:solidFill>
          </a:endParaRPr>
        </a:p>
      </dsp:txBody>
      <dsp:txXfrm>
        <a:off x="3414676" y="4373880"/>
        <a:ext cx="1767314" cy="1249680"/>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2FAAE2-EEC4-4729-877B-FC6252067AD6}">
      <dsp:nvSpPr>
        <dsp:cNvPr id="0" name=""/>
        <dsp:cNvSpPr/>
      </dsp:nvSpPr>
      <dsp:spPr>
        <a:xfrm>
          <a:off x="7555" y="1515461"/>
          <a:ext cx="2258304" cy="2289676"/>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fa-IR" sz="1800" kern="1200" dirty="0" smtClean="0"/>
            <a:t>دوست خوب کسی است که نزد او می توان آرام، شاد و امن بود و با او صادقانه و بدون ترس صحبت کرد. افرادی که</a:t>
          </a:r>
          <a:endParaRPr lang="fa-IR" sz="1800" kern="1200" dirty="0"/>
        </a:p>
      </dsp:txBody>
      <dsp:txXfrm>
        <a:off x="73698" y="1581604"/>
        <a:ext cx="2126018" cy="2157390"/>
      </dsp:txXfrm>
    </dsp:sp>
    <dsp:sp modelId="{E941975E-04DB-49B8-BE77-B9AC69903C68}">
      <dsp:nvSpPr>
        <dsp:cNvPr id="0" name=""/>
        <dsp:cNvSpPr/>
      </dsp:nvSpPr>
      <dsp:spPr>
        <a:xfrm>
          <a:off x="2491690" y="2380270"/>
          <a:ext cx="478760" cy="56005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a:p>
      </dsp:txBody>
      <dsp:txXfrm>
        <a:off x="2491690" y="2492282"/>
        <a:ext cx="335132" cy="336035"/>
      </dsp:txXfrm>
    </dsp:sp>
    <dsp:sp modelId="{1E371F91-D17B-4EB9-B3B4-772AD9A3C3E6}">
      <dsp:nvSpPr>
        <dsp:cNvPr id="0" name=""/>
        <dsp:cNvSpPr/>
      </dsp:nvSpPr>
      <dsp:spPr>
        <a:xfrm>
          <a:off x="3169181" y="1487074"/>
          <a:ext cx="2258304" cy="2346450"/>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fa-IR" sz="1800" kern="1200" smtClean="0"/>
            <a:t>دست کم از موهبت یک دوست خوب در زندگی برخوردار باشند از سلامت جسمی و روانی بیشتری بهره مند هستند، </a:t>
          </a:r>
          <a:endParaRPr lang="fa-IR" sz="1800" kern="1200"/>
        </a:p>
      </dsp:txBody>
      <dsp:txXfrm>
        <a:off x="3235324" y="1553217"/>
        <a:ext cx="2126018" cy="2214164"/>
      </dsp:txXfrm>
    </dsp:sp>
    <dsp:sp modelId="{4E42B0D8-6B39-4740-91A8-3BCEB3DD2178}">
      <dsp:nvSpPr>
        <dsp:cNvPr id="0" name=""/>
        <dsp:cNvSpPr/>
      </dsp:nvSpPr>
      <dsp:spPr>
        <a:xfrm>
          <a:off x="5653316" y="2380270"/>
          <a:ext cx="478760" cy="56005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a:p>
      </dsp:txBody>
      <dsp:txXfrm>
        <a:off x="5653316" y="2492282"/>
        <a:ext cx="335132" cy="336035"/>
      </dsp:txXfrm>
    </dsp:sp>
    <dsp:sp modelId="{88AC4A2C-98AB-4692-AA23-DFB70686AD3B}">
      <dsp:nvSpPr>
        <dsp:cNvPr id="0" name=""/>
        <dsp:cNvSpPr/>
      </dsp:nvSpPr>
      <dsp:spPr>
        <a:xfrm>
          <a:off x="6330807" y="1538347"/>
          <a:ext cx="2258304" cy="2243905"/>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fa-IR" sz="1800" kern="1200" smtClean="0"/>
            <a:t>بنابراین گفتگوی دوستانه با همسر خود را تجربه کنید.</a:t>
          </a:r>
          <a:endParaRPr lang="fa-IR" sz="1800" kern="1200"/>
        </a:p>
      </dsp:txBody>
      <dsp:txXfrm>
        <a:off x="6396529" y="1604069"/>
        <a:ext cx="2126860" cy="211246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12101B-389D-4602-AB67-3442097B496B}">
      <dsp:nvSpPr>
        <dsp:cNvPr id="0" name=""/>
        <dsp:cNvSpPr/>
      </dsp:nvSpPr>
      <dsp:spPr>
        <a:xfrm>
          <a:off x="0" y="109944"/>
          <a:ext cx="8596668" cy="260686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r" defTabSz="1644650" rtl="1">
            <a:lnSpc>
              <a:spcPct val="90000"/>
            </a:lnSpc>
            <a:spcBef>
              <a:spcPct val="0"/>
            </a:spcBef>
            <a:spcAft>
              <a:spcPct val="35000"/>
            </a:spcAft>
          </a:pPr>
          <a:r>
            <a:rPr lang="fa-IR" sz="3700" kern="1200" dirty="0" smtClean="0">
              <a:solidFill>
                <a:schemeClr val="accent2"/>
              </a:solidFill>
            </a:rPr>
            <a:t>. </a:t>
          </a:r>
          <a:r>
            <a:rPr lang="fa-IR" sz="3700" b="1" kern="1200" dirty="0" smtClean="0">
              <a:solidFill>
                <a:schemeClr val="accent2"/>
              </a:solidFill>
            </a:rPr>
            <a:t>یکی از مهم ترین مولفه های سرمایه انسانی</a:t>
          </a:r>
          <a:r>
            <a:rPr lang="fa-IR" sz="3700" kern="1200" dirty="0" smtClean="0">
              <a:solidFill>
                <a:schemeClr val="accent2"/>
              </a:solidFill>
            </a:rPr>
            <a:t>، </a:t>
          </a:r>
          <a:r>
            <a:rPr lang="fa-IR" sz="3700" b="1" kern="1200" dirty="0" smtClean="0">
              <a:solidFill>
                <a:schemeClr val="accent2"/>
              </a:solidFill>
            </a:rPr>
            <a:t>وضعیت سلامت مردم است.</a:t>
          </a:r>
          <a:endParaRPr lang="fa-IR" sz="3700" kern="1200" dirty="0">
            <a:solidFill>
              <a:schemeClr val="accent2"/>
            </a:solidFill>
          </a:endParaRPr>
        </a:p>
      </dsp:txBody>
      <dsp:txXfrm>
        <a:off x="127257" y="237201"/>
        <a:ext cx="8342154" cy="2352355"/>
      </dsp:txXfrm>
    </dsp:sp>
    <dsp:sp modelId="{EBA64B11-962A-4C41-8E00-4D8BD7165FC8}">
      <dsp:nvSpPr>
        <dsp:cNvPr id="0" name=""/>
        <dsp:cNvSpPr/>
      </dsp:nvSpPr>
      <dsp:spPr>
        <a:xfrm>
          <a:off x="0" y="2823373"/>
          <a:ext cx="8596668" cy="260686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r" defTabSz="1644650" rtl="1">
            <a:lnSpc>
              <a:spcPct val="90000"/>
            </a:lnSpc>
            <a:spcBef>
              <a:spcPct val="0"/>
            </a:spcBef>
            <a:spcAft>
              <a:spcPct val="35000"/>
            </a:spcAft>
          </a:pPr>
          <a:r>
            <a:rPr lang="fa-IR" sz="3700" kern="1200" smtClean="0"/>
            <a:t>امید به زندگی زنان و مردان در کشورمان در طول 45 سال گذشته افزایش چشمگیری داشته و در حال حاضر امید به زندگی به بیش از 75 سال رسیده است.</a:t>
          </a:r>
          <a:endParaRPr lang="fa-IR" sz="3700" kern="1200"/>
        </a:p>
      </dsp:txBody>
      <dsp:txXfrm>
        <a:off x="127257" y="2950630"/>
        <a:ext cx="8342154" cy="2352355"/>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7C6617-631C-4EAF-9973-6F12BE804B07}">
      <dsp:nvSpPr>
        <dsp:cNvPr id="0" name=""/>
        <dsp:cNvSpPr/>
      </dsp:nvSpPr>
      <dsp:spPr>
        <a:xfrm>
          <a:off x="0" y="40306"/>
          <a:ext cx="8596668" cy="380016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r" defTabSz="1289050" rtl="1">
            <a:lnSpc>
              <a:spcPct val="90000"/>
            </a:lnSpc>
            <a:spcBef>
              <a:spcPct val="0"/>
            </a:spcBef>
            <a:spcAft>
              <a:spcPct val="35000"/>
            </a:spcAft>
          </a:pPr>
          <a:r>
            <a:rPr lang="fa-IR" sz="2900" kern="1200" smtClean="0"/>
            <a:t>استفاده از کلمات محترمانه و در عین حال صمیمانه، پیوند ازدواج را عمیق تر و مستحکم تر می کند و نشانه ارزشی است که فرد برای طرف مقابل قائل است. گاهی این باور نادرست در ذهن زوجین ایجاد می شود که چون صمیمی هستیم نیازی به استفاده از کلمات مؤدبانه و محترمانه نیست؛ این باور به مرور زمان سبب بی احترامی به یکدیگر و سست شدن روابط می شود.</a:t>
          </a:r>
          <a:endParaRPr lang="fa-IR" sz="2900" kern="1200"/>
        </a:p>
      </dsp:txBody>
      <dsp:txXfrm>
        <a:off x="185509" y="225815"/>
        <a:ext cx="8225650" cy="3429142"/>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1ACD82-B365-4545-90D2-9E7619DA77E1}">
      <dsp:nvSpPr>
        <dsp:cNvPr id="0" name=""/>
        <dsp:cNvSpPr/>
      </dsp:nvSpPr>
      <dsp:spPr>
        <a:xfrm>
          <a:off x="8639" y="3288"/>
          <a:ext cx="8845813" cy="53364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1">
            <a:lnSpc>
              <a:spcPct val="90000"/>
            </a:lnSpc>
            <a:spcBef>
              <a:spcPct val="0"/>
            </a:spcBef>
            <a:spcAft>
              <a:spcPct val="35000"/>
            </a:spcAft>
          </a:pPr>
          <a:r>
            <a:rPr lang="fa-IR" sz="2000" kern="1200" dirty="0" smtClean="0"/>
            <a:t>به یاد داشته باشید، گفتگو اغلب با همان لحنی که آغاز می شود، پایان می پذیرد. </a:t>
          </a:r>
          <a:endParaRPr lang="fa-IR" sz="2000" kern="1200" dirty="0"/>
        </a:p>
      </dsp:txBody>
      <dsp:txXfrm>
        <a:off x="34690" y="29339"/>
        <a:ext cx="8793711" cy="481547"/>
      </dsp:txXfrm>
    </dsp:sp>
    <dsp:sp modelId="{F6F66592-8212-40B3-8C2D-3429C51F4440}">
      <dsp:nvSpPr>
        <dsp:cNvPr id="0" name=""/>
        <dsp:cNvSpPr/>
      </dsp:nvSpPr>
      <dsp:spPr>
        <a:xfrm>
          <a:off x="4319" y="563620"/>
          <a:ext cx="8845813" cy="53364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rtl="1">
            <a:lnSpc>
              <a:spcPct val="90000"/>
            </a:lnSpc>
            <a:spcBef>
              <a:spcPct val="0"/>
            </a:spcBef>
            <a:spcAft>
              <a:spcPct val="35000"/>
            </a:spcAft>
          </a:pPr>
          <a:r>
            <a:rPr lang="fa-IR" sz="1400" kern="1200" dirty="0" smtClean="0"/>
            <a:t>اگر بحث و گفتگویی را با خشونت آغاز کنید یعنی به صورت کلامی یا غیرکلامی به همسرتان حمله کنید، دست کم با همان تنشی که آغاز کردید، بحث را به پایان می برید.</a:t>
          </a:r>
          <a:endParaRPr lang="fa-IR" sz="1400" kern="1200" dirty="0"/>
        </a:p>
      </dsp:txBody>
      <dsp:txXfrm>
        <a:off x="30370" y="589671"/>
        <a:ext cx="8793711" cy="481547"/>
      </dsp:txXfrm>
    </dsp:sp>
    <dsp:sp modelId="{6FE3B401-F9ED-4961-B469-75D68D964803}">
      <dsp:nvSpPr>
        <dsp:cNvPr id="0" name=""/>
        <dsp:cNvSpPr/>
      </dsp:nvSpPr>
      <dsp:spPr>
        <a:xfrm>
          <a:off x="4319" y="1123953"/>
          <a:ext cx="8845813" cy="53364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rtl="1">
            <a:lnSpc>
              <a:spcPct val="90000"/>
            </a:lnSpc>
            <a:spcBef>
              <a:spcPct val="0"/>
            </a:spcBef>
            <a:spcAft>
              <a:spcPct val="35000"/>
            </a:spcAft>
          </a:pPr>
          <a:r>
            <a:rPr lang="fa-IR" sz="1400" kern="1200" dirty="0" smtClean="0"/>
            <a:t>خواسته ها و نگرانی های خود را بیان کنید اما به دنبال سرزنش کردن و مقصر دانستن یکدیگر نباشید. انجام گفتگویی آرام میان همسران و رفع سوءتفاهم ها به خودی خود بخش عمده ای از مسائل را حل می کند.</a:t>
          </a:r>
          <a:endParaRPr lang="fa-IR" sz="1400" kern="1200" dirty="0"/>
        </a:p>
      </dsp:txBody>
      <dsp:txXfrm>
        <a:off x="30370" y="1150004"/>
        <a:ext cx="8793711" cy="481547"/>
      </dsp:txXfrm>
    </dsp:sp>
    <dsp:sp modelId="{07B3E043-8147-4430-B738-81BCF46900C7}">
      <dsp:nvSpPr>
        <dsp:cNvPr id="0" name=""/>
        <dsp:cNvSpPr/>
      </dsp:nvSpPr>
      <dsp:spPr>
        <a:xfrm>
          <a:off x="4319" y="1684285"/>
          <a:ext cx="8845813" cy="53364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1">
            <a:lnSpc>
              <a:spcPct val="90000"/>
            </a:lnSpc>
            <a:spcBef>
              <a:spcPct val="0"/>
            </a:spcBef>
            <a:spcAft>
              <a:spcPct val="35000"/>
            </a:spcAft>
          </a:pPr>
          <a:r>
            <a:rPr lang="fa-IR" sz="2000" kern="1200" smtClean="0"/>
            <a:t>احساسات و خواسته ها را روشن بیان کنید.</a:t>
          </a:r>
          <a:endParaRPr lang="fa-IR" sz="2000" kern="1200"/>
        </a:p>
      </dsp:txBody>
      <dsp:txXfrm>
        <a:off x="30370" y="1710336"/>
        <a:ext cx="8793711" cy="481547"/>
      </dsp:txXfrm>
    </dsp:sp>
    <dsp:sp modelId="{E897DBEB-27A8-4192-B055-49B3E3D8A162}">
      <dsp:nvSpPr>
        <dsp:cNvPr id="0" name=""/>
        <dsp:cNvSpPr/>
      </dsp:nvSpPr>
      <dsp:spPr>
        <a:xfrm>
          <a:off x="4319" y="2244618"/>
          <a:ext cx="8845813" cy="53364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1">
            <a:lnSpc>
              <a:spcPct val="90000"/>
            </a:lnSpc>
            <a:spcBef>
              <a:spcPct val="0"/>
            </a:spcBef>
            <a:spcAft>
              <a:spcPct val="35000"/>
            </a:spcAft>
          </a:pPr>
          <a:r>
            <a:rPr lang="fa-IR" sz="2000" kern="1200" smtClean="0"/>
            <a:t>بیان احساسات مثبت، باعث افزایش صمیمیت و دلگرمی بیشتر می شود.</a:t>
          </a:r>
          <a:endParaRPr lang="fa-IR" sz="2000" kern="1200"/>
        </a:p>
      </dsp:txBody>
      <dsp:txXfrm>
        <a:off x="30370" y="2270669"/>
        <a:ext cx="8793711" cy="481547"/>
      </dsp:txXfrm>
    </dsp:sp>
    <dsp:sp modelId="{1445133C-9ED8-4C85-869A-D586127375A0}">
      <dsp:nvSpPr>
        <dsp:cNvPr id="0" name=""/>
        <dsp:cNvSpPr/>
      </dsp:nvSpPr>
      <dsp:spPr>
        <a:xfrm>
          <a:off x="4319" y="2804950"/>
          <a:ext cx="8845813" cy="53364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1">
            <a:lnSpc>
              <a:spcPct val="90000"/>
            </a:lnSpc>
            <a:spcBef>
              <a:spcPct val="0"/>
            </a:spcBef>
            <a:spcAft>
              <a:spcPct val="35000"/>
            </a:spcAft>
          </a:pPr>
          <a:r>
            <a:rPr lang="fa-IR" sz="2000" kern="1200" dirty="0" smtClean="0"/>
            <a:t>بیان خواسته ها و احساسات باید واضح و روشن باشند.</a:t>
          </a:r>
          <a:endParaRPr lang="fa-IR" sz="2000" kern="1200" dirty="0"/>
        </a:p>
      </dsp:txBody>
      <dsp:txXfrm>
        <a:off x="30370" y="2831001"/>
        <a:ext cx="8793711" cy="481547"/>
      </dsp:txXfrm>
    </dsp:sp>
    <dsp:sp modelId="{A0555C99-8FF2-461B-8C7C-2A5C27A10F33}">
      <dsp:nvSpPr>
        <dsp:cNvPr id="0" name=""/>
        <dsp:cNvSpPr/>
      </dsp:nvSpPr>
      <dsp:spPr>
        <a:xfrm>
          <a:off x="4319" y="3365283"/>
          <a:ext cx="8845813" cy="53364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1">
            <a:lnSpc>
              <a:spcPct val="90000"/>
            </a:lnSpc>
            <a:spcBef>
              <a:spcPct val="0"/>
            </a:spcBef>
            <a:spcAft>
              <a:spcPct val="35000"/>
            </a:spcAft>
          </a:pPr>
          <a:r>
            <a:rPr lang="fa-IR" sz="2000" kern="1200" smtClean="0"/>
            <a:t>مراقب الگوهای مخرب گفتگو باشید.</a:t>
          </a:r>
          <a:endParaRPr lang="fa-IR" sz="2000" kern="1200"/>
        </a:p>
      </dsp:txBody>
      <dsp:txXfrm>
        <a:off x="30370" y="3391334"/>
        <a:ext cx="8793711" cy="481547"/>
      </dsp:txXfrm>
    </dsp:sp>
    <dsp:sp modelId="{88A75B18-69B8-46DD-BE49-17ACC01EEE89}">
      <dsp:nvSpPr>
        <dsp:cNvPr id="0" name=""/>
        <dsp:cNvSpPr/>
      </dsp:nvSpPr>
      <dsp:spPr>
        <a:xfrm>
          <a:off x="4319" y="3925615"/>
          <a:ext cx="8845813" cy="53364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1">
            <a:lnSpc>
              <a:spcPct val="90000"/>
            </a:lnSpc>
            <a:spcBef>
              <a:spcPct val="0"/>
            </a:spcBef>
            <a:spcAft>
              <a:spcPct val="35000"/>
            </a:spcAft>
          </a:pPr>
          <a:r>
            <a:rPr lang="fa-IR" sz="2000" kern="1200" smtClean="0"/>
            <a:t>پرهیز از بی حرمتی و برچسب زدن.</a:t>
          </a:r>
          <a:endParaRPr lang="fa-IR" sz="2000" kern="1200"/>
        </a:p>
      </dsp:txBody>
      <dsp:txXfrm>
        <a:off x="30370" y="3951666"/>
        <a:ext cx="8793711" cy="481547"/>
      </dsp:txXfrm>
    </dsp:sp>
    <dsp:sp modelId="{B0674125-5727-47D0-89EE-0FBB355740E8}">
      <dsp:nvSpPr>
        <dsp:cNvPr id="0" name=""/>
        <dsp:cNvSpPr/>
      </dsp:nvSpPr>
      <dsp:spPr>
        <a:xfrm>
          <a:off x="4319" y="4485948"/>
          <a:ext cx="8845813" cy="53364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1">
            <a:lnSpc>
              <a:spcPct val="90000"/>
            </a:lnSpc>
            <a:spcBef>
              <a:spcPct val="0"/>
            </a:spcBef>
            <a:spcAft>
              <a:spcPct val="35000"/>
            </a:spcAft>
          </a:pPr>
          <a:r>
            <a:rPr lang="fa-IR" sz="2000" kern="1200" smtClean="0"/>
            <a:t>رعایت نکردن اصول اخلاقی در گفت وگو، فضای صمیمی ارتباط را خصمانه می کند.</a:t>
          </a:r>
          <a:endParaRPr lang="fa-IR" sz="2000" kern="1200"/>
        </a:p>
      </dsp:txBody>
      <dsp:txXfrm>
        <a:off x="30370" y="4511999"/>
        <a:ext cx="8793711" cy="481547"/>
      </dsp:txXfrm>
    </dsp:sp>
    <dsp:sp modelId="{BB3F2429-78C9-4E0B-B915-058FB8816660}">
      <dsp:nvSpPr>
        <dsp:cNvPr id="0" name=""/>
        <dsp:cNvSpPr/>
      </dsp:nvSpPr>
      <dsp:spPr>
        <a:xfrm>
          <a:off x="4319" y="5046280"/>
          <a:ext cx="8845813" cy="53364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1">
            <a:lnSpc>
              <a:spcPct val="90000"/>
            </a:lnSpc>
            <a:spcBef>
              <a:spcPct val="0"/>
            </a:spcBef>
            <a:spcAft>
              <a:spcPct val="35000"/>
            </a:spcAft>
          </a:pPr>
          <a:r>
            <a:rPr lang="fa-IR" sz="2000" kern="1200" smtClean="0"/>
            <a:t>با همان احترامی که به مهمانان می گذارید، با همسرتان رفتار کنید.</a:t>
          </a:r>
          <a:endParaRPr lang="fa-IR" sz="2000" kern="1200"/>
        </a:p>
      </dsp:txBody>
      <dsp:txXfrm>
        <a:off x="30370" y="5072331"/>
        <a:ext cx="8793711" cy="481547"/>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08A165-0012-40BE-A9C9-E138F2F81291}">
      <dsp:nvSpPr>
        <dsp:cNvPr id="0" name=""/>
        <dsp:cNvSpPr/>
      </dsp:nvSpPr>
      <dsp:spPr>
        <a:xfrm>
          <a:off x="0" y="0"/>
          <a:ext cx="5276625" cy="5276625"/>
        </a:xfrm>
        <a:prstGeom prst="pie">
          <a:avLst>
            <a:gd name="adj1" fmla="val 5400000"/>
            <a:gd name="adj2" fmla="val 1620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35EF8F1-98C6-4E61-B0E6-F8CB985244F2}">
      <dsp:nvSpPr>
        <dsp:cNvPr id="0" name=""/>
        <dsp:cNvSpPr/>
      </dsp:nvSpPr>
      <dsp:spPr>
        <a:xfrm>
          <a:off x="2638312" y="0"/>
          <a:ext cx="6485082" cy="5276625"/>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rtl="1">
            <a:lnSpc>
              <a:spcPct val="90000"/>
            </a:lnSpc>
            <a:spcBef>
              <a:spcPct val="0"/>
            </a:spcBef>
            <a:spcAft>
              <a:spcPct val="35000"/>
            </a:spcAft>
          </a:pPr>
          <a:r>
            <a:rPr lang="fa-IR" sz="1900" kern="1200" smtClean="0"/>
            <a:t>از سؤالات با گله مندی و آمرانه مانند چرا این کار رو نمی کنی؟ چرا فلان کار رو کردی؟ نیز پرهیز کنید.</a:t>
          </a:r>
          <a:endParaRPr lang="fa-IR" sz="1900" kern="1200"/>
        </a:p>
      </dsp:txBody>
      <dsp:txXfrm>
        <a:off x="2638312" y="0"/>
        <a:ext cx="6485082" cy="1121283"/>
      </dsp:txXfrm>
    </dsp:sp>
    <dsp:sp modelId="{C9A180BE-6227-4E5E-8A8A-404172C4BF40}">
      <dsp:nvSpPr>
        <dsp:cNvPr id="0" name=""/>
        <dsp:cNvSpPr/>
      </dsp:nvSpPr>
      <dsp:spPr>
        <a:xfrm>
          <a:off x="692557" y="1121283"/>
          <a:ext cx="3891511" cy="3891511"/>
        </a:xfrm>
        <a:prstGeom prst="pie">
          <a:avLst>
            <a:gd name="adj1" fmla="val 5400000"/>
            <a:gd name="adj2" fmla="val 1620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979A058-6338-4B2D-8B4B-69CC43B137F8}">
      <dsp:nvSpPr>
        <dsp:cNvPr id="0" name=""/>
        <dsp:cNvSpPr/>
      </dsp:nvSpPr>
      <dsp:spPr>
        <a:xfrm>
          <a:off x="2638312" y="908125"/>
          <a:ext cx="6485082" cy="4178588"/>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rtl="1">
            <a:lnSpc>
              <a:spcPct val="90000"/>
            </a:lnSpc>
            <a:spcBef>
              <a:spcPct val="0"/>
            </a:spcBef>
            <a:spcAft>
              <a:spcPct val="35000"/>
            </a:spcAft>
          </a:pPr>
          <a:r>
            <a:rPr lang="fa-IR" sz="1900" kern="1200" dirty="0" smtClean="0"/>
            <a:t>از مخابره پیام های با فاعل «تو» خودداری نمایید.</a:t>
          </a:r>
          <a:endParaRPr lang="fa-IR" sz="1900" kern="1200" dirty="0"/>
        </a:p>
      </dsp:txBody>
      <dsp:txXfrm>
        <a:off x="2638312" y="908125"/>
        <a:ext cx="6485082" cy="1204000"/>
      </dsp:txXfrm>
    </dsp:sp>
    <dsp:sp modelId="{E501D920-2FA9-499F-9F71-34E87901197E}">
      <dsp:nvSpPr>
        <dsp:cNvPr id="0" name=""/>
        <dsp:cNvSpPr/>
      </dsp:nvSpPr>
      <dsp:spPr>
        <a:xfrm>
          <a:off x="1385114" y="2242566"/>
          <a:ext cx="2506397" cy="2506397"/>
        </a:xfrm>
        <a:prstGeom prst="pie">
          <a:avLst>
            <a:gd name="adj1" fmla="val 5400000"/>
            <a:gd name="adj2" fmla="val 1620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49866F4-7169-4544-AF76-BD578B960EB4}">
      <dsp:nvSpPr>
        <dsp:cNvPr id="0" name=""/>
        <dsp:cNvSpPr/>
      </dsp:nvSpPr>
      <dsp:spPr>
        <a:xfrm>
          <a:off x="2638312" y="2006864"/>
          <a:ext cx="6485082" cy="3087279"/>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fa-IR" sz="1600" kern="1200" dirty="0" smtClean="0">
              <a:solidFill>
                <a:schemeClr val="accent1"/>
              </a:solidFill>
            </a:rPr>
            <a:t>جمله هایی که «تو» در آن به کار برود، مخالفت دیگران را برمی انگیزد. جمله های «تو همیشه...» (تو همیشه دیر می کنی) و «تو هرگز...» (تو هرگز خواسته های هیچکس را در نظر نمی گیری). تهمت آمیز، تعمیم دهنده و یک جانبه گرا هستند که موجب تحقیر و عصبانیت طرف مقابل شده و به ایجاد خصومت میان شما و همسرتان دامن میزند. به یاد داشته باشید هیچکس «همیشه» یا «هرگز» به یک طریق عمل نمیکند.</a:t>
          </a:r>
          <a:endParaRPr lang="fa-IR" sz="1600" kern="1200" dirty="0">
            <a:solidFill>
              <a:schemeClr val="accent1"/>
            </a:solidFill>
          </a:endParaRPr>
        </a:p>
      </dsp:txBody>
      <dsp:txXfrm>
        <a:off x="2638312" y="2006864"/>
        <a:ext cx="6485082" cy="1381151"/>
      </dsp:txXfrm>
    </dsp:sp>
    <dsp:sp modelId="{09FAC031-9E70-4B77-9EC1-7E7E3EF0E420}">
      <dsp:nvSpPr>
        <dsp:cNvPr id="0" name=""/>
        <dsp:cNvSpPr/>
      </dsp:nvSpPr>
      <dsp:spPr>
        <a:xfrm>
          <a:off x="2077671" y="3363849"/>
          <a:ext cx="1121283" cy="1121283"/>
        </a:xfrm>
        <a:prstGeom prst="pie">
          <a:avLst>
            <a:gd name="adj1" fmla="val 5400000"/>
            <a:gd name="adj2" fmla="val 1620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B8ECDB9-06C9-4313-8215-BE422FDF4B8F}">
      <dsp:nvSpPr>
        <dsp:cNvPr id="0" name=""/>
        <dsp:cNvSpPr/>
      </dsp:nvSpPr>
      <dsp:spPr>
        <a:xfrm>
          <a:off x="2638312" y="3720977"/>
          <a:ext cx="6485082" cy="407025"/>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rtl="1">
            <a:lnSpc>
              <a:spcPct val="90000"/>
            </a:lnSpc>
            <a:spcBef>
              <a:spcPct val="0"/>
            </a:spcBef>
            <a:spcAft>
              <a:spcPct val="35000"/>
            </a:spcAft>
          </a:pPr>
          <a:r>
            <a:rPr lang="fa-IR" sz="1900" kern="1200" smtClean="0"/>
            <a:t>پرهیز از تهدید کردن</a:t>
          </a:r>
          <a:endParaRPr lang="fa-IR" sz="1900" kern="1200"/>
        </a:p>
      </dsp:txBody>
      <dsp:txXfrm>
        <a:off x="2638312" y="3720977"/>
        <a:ext cx="6485082" cy="407025"/>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7759AE-3552-432C-B6C7-629BDEFECD5E}">
      <dsp:nvSpPr>
        <dsp:cNvPr id="0" name=""/>
        <dsp:cNvSpPr/>
      </dsp:nvSpPr>
      <dsp:spPr>
        <a:xfrm>
          <a:off x="0" y="43080"/>
          <a:ext cx="8950760" cy="40248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r" defTabSz="1778000" rtl="1">
            <a:lnSpc>
              <a:spcPct val="90000"/>
            </a:lnSpc>
            <a:spcBef>
              <a:spcPct val="0"/>
            </a:spcBef>
            <a:spcAft>
              <a:spcPct val="35000"/>
            </a:spcAft>
          </a:pPr>
          <a:r>
            <a:rPr lang="fa-IR" sz="4000" kern="1200" dirty="0" smtClean="0"/>
            <a:t>گوشزد کردن اشتباهات و لغزش های طرف مقابل به گونه ای شایسته و مناسب ضروری است. این امر محقق نمی شود مگر اینکه انتقاد از سر دوستی و محبت و به دور از سرزنش باشد.</a:t>
          </a:r>
          <a:endParaRPr lang="fa-IR" sz="4000" kern="1200" dirty="0"/>
        </a:p>
      </dsp:txBody>
      <dsp:txXfrm>
        <a:off x="196475" y="239555"/>
        <a:ext cx="8557810" cy="3631850"/>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18A402-D398-4B68-B866-331E83859836}">
      <dsp:nvSpPr>
        <dsp:cNvPr id="0" name=""/>
        <dsp:cNvSpPr/>
      </dsp:nvSpPr>
      <dsp:spPr>
        <a:xfrm rot="16200000">
          <a:off x="891639" y="-891639"/>
          <a:ext cx="2654449" cy="4437728"/>
        </a:xfrm>
        <a:prstGeom prst="round1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rtl="1">
            <a:lnSpc>
              <a:spcPct val="90000"/>
            </a:lnSpc>
            <a:spcBef>
              <a:spcPct val="0"/>
            </a:spcBef>
            <a:spcAft>
              <a:spcPct val="35000"/>
            </a:spcAft>
          </a:pPr>
          <a:r>
            <a:rPr lang="fa-IR" sz="2800" kern="1200" smtClean="0"/>
            <a:t>مرد بعد از صرف غذا: خیلی خوشمزه بود دستت درد نکنه.</a:t>
          </a:r>
          <a:endParaRPr lang="fa-IR" sz="2800" kern="1200"/>
        </a:p>
      </dsp:txBody>
      <dsp:txXfrm rot="5400000">
        <a:off x="0" y="0"/>
        <a:ext cx="4437728" cy="1990837"/>
      </dsp:txXfrm>
    </dsp:sp>
    <dsp:sp modelId="{9FD950D7-CF8A-40A3-BD38-4623670784B0}">
      <dsp:nvSpPr>
        <dsp:cNvPr id="0" name=""/>
        <dsp:cNvSpPr/>
      </dsp:nvSpPr>
      <dsp:spPr>
        <a:xfrm>
          <a:off x="4437728" y="0"/>
          <a:ext cx="4437728" cy="2654449"/>
        </a:xfrm>
        <a:prstGeom prst="round1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rtl="1">
            <a:lnSpc>
              <a:spcPct val="90000"/>
            </a:lnSpc>
            <a:spcBef>
              <a:spcPct val="0"/>
            </a:spcBef>
            <a:spcAft>
              <a:spcPct val="35000"/>
            </a:spcAft>
          </a:pPr>
          <a:r>
            <a:rPr lang="fa-IR" sz="2800" kern="1200" smtClean="0"/>
            <a:t>زن موقع آمدن شوهر به خانه: به استقبال او می رود بعد از دیده بوسی می گوید خدا قوت عزیزم.</a:t>
          </a:r>
          <a:endParaRPr lang="fa-IR" sz="2800" kern="1200"/>
        </a:p>
      </dsp:txBody>
      <dsp:txXfrm>
        <a:off x="4437728" y="0"/>
        <a:ext cx="4437728" cy="1990837"/>
      </dsp:txXfrm>
    </dsp:sp>
    <dsp:sp modelId="{89A4C8B6-8E50-4278-A785-7C782D709EE1}">
      <dsp:nvSpPr>
        <dsp:cNvPr id="0" name=""/>
        <dsp:cNvSpPr/>
      </dsp:nvSpPr>
      <dsp:spPr>
        <a:xfrm rot="10800000">
          <a:off x="0" y="2654449"/>
          <a:ext cx="4437728" cy="2654449"/>
        </a:xfrm>
        <a:prstGeom prst="round1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rtl="1">
            <a:lnSpc>
              <a:spcPct val="90000"/>
            </a:lnSpc>
            <a:spcBef>
              <a:spcPct val="0"/>
            </a:spcBef>
            <a:spcAft>
              <a:spcPct val="35000"/>
            </a:spcAft>
          </a:pPr>
          <a:r>
            <a:rPr lang="fa-IR" sz="2800" kern="1200" smtClean="0"/>
            <a:t>زن بعد از برگشت از مسافرت با همسرش: خیلی مسافرت خوبی بود. خیلی خوش گذشت.</a:t>
          </a:r>
          <a:endParaRPr lang="fa-IR" sz="2800" kern="1200"/>
        </a:p>
      </dsp:txBody>
      <dsp:txXfrm rot="10800000">
        <a:off x="0" y="3318061"/>
        <a:ext cx="4437728" cy="1990837"/>
      </dsp:txXfrm>
    </dsp:sp>
    <dsp:sp modelId="{CFF4137B-A109-4F1F-A236-6B3A94416473}">
      <dsp:nvSpPr>
        <dsp:cNvPr id="0" name=""/>
        <dsp:cNvSpPr/>
      </dsp:nvSpPr>
      <dsp:spPr>
        <a:xfrm rot="5400000">
          <a:off x="5329368" y="1762809"/>
          <a:ext cx="2654449" cy="4437728"/>
        </a:xfrm>
        <a:prstGeom prst="round1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rtl="1">
            <a:lnSpc>
              <a:spcPct val="90000"/>
            </a:lnSpc>
            <a:spcBef>
              <a:spcPct val="0"/>
            </a:spcBef>
            <a:spcAft>
              <a:spcPct val="35000"/>
            </a:spcAft>
          </a:pPr>
          <a:r>
            <a:rPr lang="fa-IR" sz="2800" kern="1200" smtClean="0"/>
            <a:t>مرد بعد از رفتن مهمان ها: عزیزم خیلی خسته شدی، امشب حسابی سنگ تموم گذاشتی.</a:t>
          </a:r>
          <a:endParaRPr lang="fa-IR" sz="2800" kern="1200"/>
        </a:p>
      </dsp:txBody>
      <dsp:txXfrm rot="-5400000">
        <a:off x="4437729" y="3318061"/>
        <a:ext cx="4437728" cy="1990837"/>
      </dsp:txXfrm>
    </dsp:sp>
    <dsp:sp modelId="{CA77DCE8-88AB-4AAA-80A7-AB6CD0416591}">
      <dsp:nvSpPr>
        <dsp:cNvPr id="0" name=""/>
        <dsp:cNvSpPr/>
      </dsp:nvSpPr>
      <dsp:spPr>
        <a:xfrm>
          <a:off x="1453444" y="1828802"/>
          <a:ext cx="6119166" cy="1694321"/>
        </a:xfrm>
        <a:prstGeom prst="roundRect">
          <a:avLst/>
        </a:prstGeom>
        <a:solidFill>
          <a:schemeClr val="accent1">
            <a:tint val="6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fa-IR" sz="2800" kern="1200" smtClean="0"/>
            <a:t>لازم است زوجین در شرایط مختلف، ارزش زحمت های یکدیگر را بدانند و در هر فرصتی از همدیگر تشکر کنند.</a:t>
          </a:r>
          <a:endParaRPr lang="fa-IR" sz="2800" kern="1200"/>
        </a:p>
      </dsp:txBody>
      <dsp:txXfrm>
        <a:off x="1536154" y="1911512"/>
        <a:ext cx="5953746" cy="1528901"/>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9CA661-A9F3-4824-877D-5C198D415B93}">
      <dsp:nvSpPr>
        <dsp:cNvPr id="0" name=""/>
        <dsp:cNvSpPr/>
      </dsp:nvSpPr>
      <dsp:spPr>
        <a:xfrm>
          <a:off x="4" y="0"/>
          <a:ext cx="9467122" cy="3880773"/>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0A3FD87-CBBC-4F85-A19A-1A2CEEB7CB53}">
      <dsp:nvSpPr>
        <dsp:cNvPr id="0" name=""/>
        <dsp:cNvSpPr/>
      </dsp:nvSpPr>
      <dsp:spPr>
        <a:xfrm>
          <a:off x="4898" y="0"/>
          <a:ext cx="2648450" cy="3880773"/>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fa-IR" sz="2400" kern="1200" dirty="0" smtClean="0">
              <a:solidFill>
                <a:schemeClr val="accent2"/>
              </a:solidFill>
            </a:rPr>
            <a:t>عوامل مزاحم نه تنها روند انتقال پیام را مختل می کنند، بلکه خود به تنهایی می توانند باعث سوءتفاهم و دلخوری بشوند.</a:t>
          </a:r>
          <a:endParaRPr lang="fa-IR" sz="2400" kern="1200" dirty="0">
            <a:solidFill>
              <a:schemeClr val="accent2"/>
            </a:solidFill>
          </a:endParaRPr>
        </a:p>
      </dsp:txBody>
      <dsp:txXfrm>
        <a:off x="134185" y="129287"/>
        <a:ext cx="2389876" cy="3622199"/>
      </dsp:txXfrm>
    </dsp:sp>
    <dsp:sp modelId="{901EC05D-F27D-4D0F-AEAB-C1C7937EC002}">
      <dsp:nvSpPr>
        <dsp:cNvPr id="0" name=""/>
        <dsp:cNvSpPr/>
      </dsp:nvSpPr>
      <dsp:spPr>
        <a:xfrm>
          <a:off x="2741526" y="399735"/>
          <a:ext cx="1614043" cy="3081302"/>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rtl="1">
            <a:lnSpc>
              <a:spcPct val="90000"/>
            </a:lnSpc>
            <a:spcBef>
              <a:spcPct val="0"/>
            </a:spcBef>
            <a:spcAft>
              <a:spcPct val="35000"/>
            </a:spcAft>
          </a:pPr>
          <a:r>
            <a:rPr lang="fa-IR" sz="2700" kern="1200" smtClean="0"/>
            <a:t>مزاحم را می توان به سه دسته تقسیم کرد:</a:t>
          </a:r>
          <a:endParaRPr lang="fa-IR" sz="2700" kern="1200"/>
        </a:p>
      </dsp:txBody>
      <dsp:txXfrm>
        <a:off x="2820317" y="478526"/>
        <a:ext cx="1456461" cy="2923720"/>
      </dsp:txXfrm>
    </dsp:sp>
    <dsp:sp modelId="{9AF06C5A-4290-4C3B-BD3B-96ADEB174615}">
      <dsp:nvSpPr>
        <dsp:cNvPr id="0" name=""/>
        <dsp:cNvSpPr/>
      </dsp:nvSpPr>
      <dsp:spPr>
        <a:xfrm>
          <a:off x="4443745" y="1164231"/>
          <a:ext cx="1614043" cy="155230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rtl="1">
            <a:lnSpc>
              <a:spcPct val="90000"/>
            </a:lnSpc>
            <a:spcBef>
              <a:spcPct val="0"/>
            </a:spcBef>
            <a:spcAft>
              <a:spcPct val="35000"/>
            </a:spcAft>
          </a:pPr>
          <a:r>
            <a:rPr lang="fa-IR" sz="2700" kern="1200" dirty="0" smtClean="0"/>
            <a:t>1-بیرونی</a:t>
          </a:r>
          <a:endParaRPr lang="fa-IR" sz="2700" kern="1200" dirty="0"/>
        </a:p>
      </dsp:txBody>
      <dsp:txXfrm>
        <a:off x="4519522" y="1240008"/>
        <a:ext cx="1462489" cy="1400755"/>
      </dsp:txXfrm>
    </dsp:sp>
    <dsp:sp modelId="{75264CFE-5786-466C-96C3-CCAA80BDCE71}">
      <dsp:nvSpPr>
        <dsp:cNvPr id="0" name=""/>
        <dsp:cNvSpPr/>
      </dsp:nvSpPr>
      <dsp:spPr>
        <a:xfrm>
          <a:off x="6145965" y="1164231"/>
          <a:ext cx="1614043" cy="155230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rtl="1">
            <a:lnSpc>
              <a:spcPct val="90000"/>
            </a:lnSpc>
            <a:spcBef>
              <a:spcPct val="0"/>
            </a:spcBef>
            <a:spcAft>
              <a:spcPct val="35000"/>
            </a:spcAft>
          </a:pPr>
          <a:r>
            <a:rPr lang="fa-IR" sz="2700" kern="1200" dirty="0" smtClean="0"/>
            <a:t>2-</a:t>
          </a:r>
        </a:p>
        <a:p>
          <a:pPr lvl="0" algn="ctr" defTabSz="1200150" rtl="1">
            <a:lnSpc>
              <a:spcPct val="90000"/>
            </a:lnSpc>
            <a:spcBef>
              <a:spcPct val="0"/>
            </a:spcBef>
            <a:spcAft>
              <a:spcPct val="35000"/>
            </a:spcAft>
          </a:pPr>
          <a:r>
            <a:rPr lang="fa-IR" sz="2700" kern="1200" dirty="0" smtClean="0"/>
            <a:t>ذهنی </a:t>
          </a:r>
          <a:endParaRPr lang="fa-IR" sz="2700" kern="1200" dirty="0"/>
        </a:p>
      </dsp:txBody>
      <dsp:txXfrm>
        <a:off x="6221742" y="1240008"/>
        <a:ext cx="1462489" cy="1400755"/>
      </dsp:txXfrm>
    </dsp:sp>
    <dsp:sp modelId="{AC2D5052-BE96-4615-8F03-898610E2A3DA}">
      <dsp:nvSpPr>
        <dsp:cNvPr id="0" name=""/>
        <dsp:cNvSpPr/>
      </dsp:nvSpPr>
      <dsp:spPr>
        <a:xfrm>
          <a:off x="7848185" y="1164231"/>
          <a:ext cx="1614043" cy="155230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rtl="1">
            <a:lnSpc>
              <a:spcPct val="90000"/>
            </a:lnSpc>
            <a:spcBef>
              <a:spcPct val="0"/>
            </a:spcBef>
            <a:spcAft>
              <a:spcPct val="35000"/>
            </a:spcAft>
          </a:pPr>
          <a:r>
            <a:rPr lang="fa-IR" sz="2700" kern="1200" dirty="0" smtClean="0"/>
            <a:t>3-</a:t>
          </a:r>
        </a:p>
        <a:p>
          <a:pPr lvl="0" algn="ctr" defTabSz="1200150" rtl="1">
            <a:lnSpc>
              <a:spcPct val="90000"/>
            </a:lnSpc>
            <a:spcBef>
              <a:spcPct val="0"/>
            </a:spcBef>
            <a:spcAft>
              <a:spcPct val="35000"/>
            </a:spcAft>
          </a:pPr>
          <a:r>
            <a:rPr lang="fa-IR" sz="2700" kern="1200" dirty="0" smtClean="0"/>
            <a:t>رفتاری</a:t>
          </a:r>
          <a:endParaRPr lang="fa-IR" sz="2700" kern="1200" dirty="0"/>
        </a:p>
      </dsp:txBody>
      <dsp:txXfrm>
        <a:off x="7923962" y="1240008"/>
        <a:ext cx="1462489" cy="1400755"/>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77CC01-88B5-4394-BA48-F7D122BC7EF0}">
      <dsp:nvSpPr>
        <dsp:cNvPr id="0" name=""/>
        <dsp:cNvSpPr/>
      </dsp:nvSpPr>
      <dsp:spPr>
        <a:xfrm>
          <a:off x="0" y="120361"/>
          <a:ext cx="8596668" cy="171054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rtl="1">
            <a:lnSpc>
              <a:spcPct val="90000"/>
            </a:lnSpc>
            <a:spcBef>
              <a:spcPct val="0"/>
            </a:spcBef>
            <a:spcAft>
              <a:spcPct val="35000"/>
            </a:spcAft>
          </a:pPr>
          <a:r>
            <a:rPr lang="fa-IR" sz="3600" kern="1200" dirty="0" smtClean="0">
              <a:solidFill>
                <a:schemeClr val="accent2"/>
              </a:solidFill>
            </a:rPr>
            <a:t>«ما با دو گوش و یک دهان به دنیا آمده ایم»</a:t>
          </a:r>
          <a:endParaRPr lang="fa-IR" sz="3600" kern="1200" dirty="0">
            <a:solidFill>
              <a:schemeClr val="accent2"/>
            </a:solidFill>
          </a:endParaRPr>
        </a:p>
      </dsp:txBody>
      <dsp:txXfrm>
        <a:off x="83502" y="203863"/>
        <a:ext cx="8429664" cy="1543536"/>
      </dsp:txXfrm>
    </dsp:sp>
    <dsp:sp modelId="{D5C80856-6B7B-4D6E-80E2-BFDE9B3DF5B3}">
      <dsp:nvSpPr>
        <dsp:cNvPr id="0" name=""/>
        <dsp:cNvSpPr/>
      </dsp:nvSpPr>
      <dsp:spPr>
        <a:xfrm>
          <a:off x="0" y="1879861"/>
          <a:ext cx="8596668" cy="171054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r" defTabSz="755650" rtl="1">
            <a:lnSpc>
              <a:spcPct val="90000"/>
            </a:lnSpc>
            <a:spcBef>
              <a:spcPct val="0"/>
            </a:spcBef>
            <a:spcAft>
              <a:spcPct val="35000"/>
            </a:spcAft>
          </a:pPr>
          <a:r>
            <a:rPr lang="fa-IR" sz="1700" kern="1200" smtClean="0"/>
            <a:t>برای انجام یک گفتگوی مؤثر با همسر خود، ابتدا باید گوش دادن را یاد بگیرید. برای گوش دادن به صحبت های همسرتان زمان بگذارید، صبر کنید و از ارائه نظر و راه حل هنگام گوش دادن خودداری نمایید. اگر احساس می کنید از قبل پاسخ های خود را آماده کرده اید، هنگام شنیدن تمایل به تلافی کردن دارید و یا صرفاً درست یا غلط بودن حرف های همسرتان را می سنجید، یعنی درست گوش نکرده اید. هنر گوش دادن شاهراه تعمیق صمیمیت و حل مشکلات ارتباطی است. ازاین رو مهارت در گوش دادن، سنگ بنای حل مشکلات در هر نوع رابطه پایداری است.</a:t>
          </a:r>
          <a:endParaRPr lang="fa-IR" sz="1700" kern="1200"/>
        </a:p>
      </dsp:txBody>
      <dsp:txXfrm>
        <a:off x="83502" y="1963363"/>
        <a:ext cx="8429664" cy="1543536"/>
      </dsp:txXfrm>
    </dsp:sp>
    <dsp:sp modelId="{5D97F643-B6D0-4D55-941E-7041A22F4474}">
      <dsp:nvSpPr>
        <dsp:cNvPr id="0" name=""/>
        <dsp:cNvSpPr/>
      </dsp:nvSpPr>
      <dsp:spPr>
        <a:xfrm>
          <a:off x="0" y="3639361"/>
          <a:ext cx="8596668" cy="171054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r" defTabSz="755650" rtl="1">
            <a:lnSpc>
              <a:spcPct val="90000"/>
            </a:lnSpc>
            <a:spcBef>
              <a:spcPct val="0"/>
            </a:spcBef>
            <a:spcAft>
              <a:spcPct val="35000"/>
            </a:spcAft>
          </a:pPr>
          <a:r>
            <a:rPr lang="fa-IR" sz="1700" kern="1200" smtClean="0"/>
            <a:t>از علائم گوش دادن فعال، استفاده از زبان بدن است. وقتی اخم می کنید و یا به طرزی مشخص و ناخوشایند چشم از همسر خود برمی گیرید، بدنتان به صدای بلند می گوید که علاقه ای به برقراری ارتباط ندارد. چهره ای باز و گشاده، برقراری تماس چشمی و تکان دادن سر در هنگام گوش دادن نشانه توجه شما است و باعث دلگرمی همسرتان می شود. گاهی لازم است با برگرداندن جملاتی از کلام گوینده به او، ارتباط مؤثر را تسهیل کرد.</a:t>
          </a:r>
          <a:endParaRPr lang="fa-IR" sz="1700" kern="1200"/>
        </a:p>
      </dsp:txBody>
      <dsp:txXfrm>
        <a:off x="83502" y="3722863"/>
        <a:ext cx="8429664" cy="1543536"/>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EA899B-AC1F-4850-918C-EBCD3EAB8DB5}">
      <dsp:nvSpPr>
        <dsp:cNvPr id="0" name=""/>
        <dsp:cNvSpPr/>
      </dsp:nvSpPr>
      <dsp:spPr>
        <a:xfrm>
          <a:off x="0" y="4362"/>
          <a:ext cx="8596668" cy="1887063"/>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r" defTabSz="1422400" rtl="1">
            <a:lnSpc>
              <a:spcPct val="90000"/>
            </a:lnSpc>
            <a:spcBef>
              <a:spcPct val="0"/>
            </a:spcBef>
            <a:spcAft>
              <a:spcPct val="35000"/>
            </a:spcAft>
          </a:pPr>
          <a:r>
            <a:rPr lang="fa-IR" sz="3200" b="1" kern="1200" dirty="0" smtClean="0">
              <a:solidFill>
                <a:schemeClr val="accent2"/>
              </a:solidFill>
            </a:rPr>
            <a:t>زن: </a:t>
          </a:r>
          <a:r>
            <a:rPr lang="fa-IR" sz="3400" kern="1200" dirty="0" smtClean="0"/>
            <a:t>امروز کارهام خیلی زیاد بود باید تا غروب تمومش می کردم، سردرد عجیبی هم داشتم، از اون طرف بچه ها مرتب باهم دعوا می کردند.</a:t>
          </a:r>
          <a:endParaRPr lang="fa-IR" sz="3400" kern="1200" dirty="0"/>
        </a:p>
      </dsp:txBody>
      <dsp:txXfrm>
        <a:off x="92119" y="96481"/>
        <a:ext cx="8412430" cy="1702825"/>
      </dsp:txXfrm>
    </dsp:sp>
    <dsp:sp modelId="{CC3623DB-69BD-4D7E-BB56-398E458A39F5}">
      <dsp:nvSpPr>
        <dsp:cNvPr id="0" name=""/>
        <dsp:cNvSpPr/>
      </dsp:nvSpPr>
      <dsp:spPr>
        <a:xfrm>
          <a:off x="0" y="1989346"/>
          <a:ext cx="8596668" cy="1887063"/>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r" defTabSz="1511300" rtl="1">
            <a:lnSpc>
              <a:spcPct val="90000"/>
            </a:lnSpc>
            <a:spcBef>
              <a:spcPct val="0"/>
            </a:spcBef>
            <a:spcAft>
              <a:spcPct val="35000"/>
            </a:spcAft>
          </a:pPr>
          <a:r>
            <a:rPr lang="fa-IR" sz="3400" b="1" kern="1200" dirty="0" smtClean="0">
              <a:solidFill>
                <a:schemeClr val="accent2"/>
              </a:solidFill>
            </a:rPr>
            <a:t>شوهر: </a:t>
          </a:r>
          <a:r>
            <a:rPr lang="fa-IR" sz="3400" kern="1200" dirty="0" smtClean="0"/>
            <a:t>خیلی خسته شدی، روز سختی بوده، اگه می دونستم زودتر میامدم کمکت می کردم.</a:t>
          </a:r>
          <a:endParaRPr lang="fa-IR" sz="3400" kern="1200" dirty="0"/>
        </a:p>
      </dsp:txBody>
      <dsp:txXfrm>
        <a:off x="92119" y="2081465"/>
        <a:ext cx="8412430" cy="1702825"/>
      </dsp:txXfrm>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B5B2B2-079F-4C14-A546-93D97A6DC2C0}">
      <dsp:nvSpPr>
        <dsp:cNvPr id="0" name=""/>
        <dsp:cNvSpPr/>
      </dsp:nvSpPr>
      <dsp:spPr>
        <a:xfrm>
          <a:off x="0" y="862"/>
          <a:ext cx="8596668" cy="1360203"/>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fa-IR" sz="2400" kern="1200" dirty="0" smtClean="0">
              <a:solidFill>
                <a:schemeClr val="accent2"/>
              </a:solidFill>
            </a:rPr>
            <a:t>تنش و فشار، بخش جدایی ناپذیر زندگی خانوادگی است.</a:t>
          </a:r>
          <a:endParaRPr lang="fa-IR" sz="2400" kern="1200" dirty="0">
            <a:solidFill>
              <a:schemeClr val="accent2"/>
            </a:solidFill>
          </a:endParaRPr>
        </a:p>
      </dsp:txBody>
      <dsp:txXfrm>
        <a:off x="66400" y="67262"/>
        <a:ext cx="8463868" cy="1227403"/>
      </dsp:txXfrm>
    </dsp:sp>
    <dsp:sp modelId="{DB531DE6-3899-4607-A093-F17C5F393C48}">
      <dsp:nvSpPr>
        <dsp:cNvPr id="0" name=""/>
        <dsp:cNvSpPr/>
      </dsp:nvSpPr>
      <dsp:spPr>
        <a:xfrm>
          <a:off x="0" y="1412905"/>
          <a:ext cx="8596668" cy="995414"/>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fa-IR" sz="1800" b="1" kern="1200" dirty="0" smtClean="0">
              <a:solidFill>
                <a:schemeClr val="accent2"/>
              </a:solidFill>
            </a:rPr>
            <a:t>سازگاری</a:t>
          </a:r>
          <a:r>
            <a:rPr lang="fa-IR" sz="1800" kern="1200" dirty="0" smtClean="0">
              <a:solidFill>
                <a:schemeClr val="accent2"/>
              </a:solidFill>
            </a:rPr>
            <a:t> عبارت است </a:t>
          </a:r>
          <a:r>
            <a:rPr lang="fa-IR" sz="1800" kern="1200" dirty="0" smtClean="0"/>
            <a:t>از رفتار مفید و مؤثر همسران در مواجهه با مطالبه های زندگی مشترک و پاسخ دادن مناسب به آنها                                                                                   </a:t>
          </a:r>
          <a:endParaRPr lang="en-US" sz="1800" kern="1200" dirty="0"/>
        </a:p>
      </dsp:txBody>
      <dsp:txXfrm>
        <a:off x="48592" y="1461497"/>
        <a:ext cx="8499484" cy="898230"/>
      </dsp:txXfrm>
    </dsp:sp>
    <dsp:sp modelId="{7BCDD8E4-AFAD-4A3C-B96D-A47CFC387218}">
      <dsp:nvSpPr>
        <dsp:cNvPr id="0" name=""/>
        <dsp:cNvSpPr/>
      </dsp:nvSpPr>
      <dsp:spPr>
        <a:xfrm>
          <a:off x="0" y="2460159"/>
          <a:ext cx="8596668" cy="995414"/>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fa-IR" sz="1800" kern="1200" dirty="0" smtClean="0"/>
            <a:t>. شخص سازگار تسلیم شرایطی که وجود دارد چه خوب یا بد نیست بلکه به دنبال راه حل خلاقانه ای برای توافق و مهربان ماندن با همسرش است.                                         </a:t>
          </a:r>
          <a:endParaRPr lang="en-US" sz="1800" kern="1200" dirty="0"/>
        </a:p>
      </dsp:txBody>
      <dsp:txXfrm>
        <a:off x="48592" y="2508751"/>
        <a:ext cx="8499484" cy="898230"/>
      </dsp:txXfrm>
    </dsp:sp>
    <dsp:sp modelId="{D60CE95E-84B5-4430-905B-2546CB9A9FBC}">
      <dsp:nvSpPr>
        <dsp:cNvPr id="0" name=""/>
        <dsp:cNvSpPr/>
      </dsp:nvSpPr>
      <dsp:spPr>
        <a:xfrm>
          <a:off x="0" y="3472207"/>
          <a:ext cx="8596668" cy="995414"/>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r" defTabSz="800100" rtl="1">
            <a:lnSpc>
              <a:spcPct val="90000"/>
            </a:lnSpc>
            <a:spcBef>
              <a:spcPct val="0"/>
            </a:spcBef>
            <a:spcAft>
              <a:spcPct val="35000"/>
            </a:spcAft>
          </a:pPr>
          <a:r>
            <a:rPr lang="fa-IR" sz="1800" kern="1200" dirty="0" smtClean="0"/>
            <a:t>. سازگاری توانایی منطبق شدن ما با شرایط سخت به گونه ای است که از دل این سختی ها اتفاقات خوشایندی برای خود و همسرمان خلق کنیم.</a:t>
          </a:r>
          <a:endParaRPr lang="fa-IR" sz="1800" kern="1200" dirty="0"/>
        </a:p>
      </dsp:txBody>
      <dsp:txXfrm>
        <a:off x="48592" y="3520799"/>
        <a:ext cx="8499484" cy="898230"/>
      </dsp:txXfrm>
    </dsp:sp>
    <dsp:sp modelId="{525274FA-C6C9-42F4-9B4A-32429A704C21}">
      <dsp:nvSpPr>
        <dsp:cNvPr id="0" name=""/>
        <dsp:cNvSpPr/>
      </dsp:nvSpPr>
      <dsp:spPr>
        <a:xfrm>
          <a:off x="0" y="4554667"/>
          <a:ext cx="8596668" cy="995414"/>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r" defTabSz="800100" rtl="1">
            <a:lnSpc>
              <a:spcPct val="90000"/>
            </a:lnSpc>
            <a:spcBef>
              <a:spcPct val="0"/>
            </a:spcBef>
            <a:spcAft>
              <a:spcPct val="35000"/>
            </a:spcAft>
          </a:pPr>
          <a:r>
            <a:rPr lang="fa-IR" sz="1800" kern="1200" smtClean="0"/>
            <a:t>ظرفیت زوج های موفق برای تغییر و سازگاری، انعطاف پذیری در تصمیم گیری ها و انجام نقش ها و مسئولیت ها، نسبت به سایر زوج ها بیشتراست. زوج های موفق در برخورد با اختلاف هایشان منعطف تر و خلاقانه تر عمل می کنند.</a:t>
          </a:r>
          <a:endParaRPr lang="fa-IR" sz="1800" kern="1200"/>
        </a:p>
      </dsp:txBody>
      <dsp:txXfrm>
        <a:off x="48592" y="4603259"/>
        <a:ext cx="8499484" cy="898230"/>
      </dsp:txXfrm>
    </dsp:sp>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F84F26-5298-4DC8-83FD-856578C665D5}">
      <dsp:nvSpPr>
        <dsp:cNvPr id="0" name=""/>
        <dsp:cNvSpPr/>
      </dsp:nvSpPr>
      <dsp:spPr>
        <a:xfrm>
          <a:off x="0" y="68526"/>
          <a:ext cx="8596668" cy="13923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r" defTabSz="889000" rtl="1">
            <a:lnSpc>
              <a:spcPct val="90000"/>
            </a:lnSpc>
            <a:spcBef>
              <a:spcPct val="0"/>
            </a:spcBef>
            <a:spcAft>
              <a:spcPct val="35000"/>
            </a:spcAft>
          </a:pPr>
          <a:r>
            <a:rPr lang="fa-IR" sz="2000" kern="1200" smtClean="0"/>
            <a:t>چگونه از رابطه زناشویی خود مراقبت کنیم؟ و چه مهارت هایی یک رابطه زناشویی را رشد می دهد و تازه نگه می دارد؟</a:t>
          </a:r>
          <a:endParaRPr lang="fa-IR" sz="2000" kern="1200"/>
        </a:p>
      </dsp:txBody>
      <dsp:txXfrm>
        <a:off x="67966" y="136492"/>
        <a:ext cx="8460736" cy="1256368"/>
      </dsp:txXfrm>
    </dsp:sp>
    <dsp:sp modelId="{3AAC9405-51F0-49BE-B054-8487292D6858}">
      <dsp:nvSpPr>
        <dsp:cNvPr id="0" name=""/>
        <dsp:cNvSpPr/>
      </dsp:nvSpPr>
      <dsp:spPr>
        <a:xfrm>
          <a:off x="0" y="1518426"/>
          <a:ext cx="8596668" cy="13923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r" defTabSz="889000" rtl="1">
            <a:lnSpc>
              <a:spcPct val="90000"/>
            </a:lnSpc>
            <a:spcBef>
              <a:spcPct val="0"/>
            </a:spcBef>
            <a:spcAft>
              <a:spcPct val="35000"/>
            </a:spcAft>
          </a:pPr>
          <a:r>
            <a:rPr lang="fa-IR" sz="2000" kern="1200" smtClean="0"/>
            <a:t>زوجین به لحاظ شدت احساسات به همدیگر، در طول دوره آشنایی، نامزدی، عقد و عروسی و طول زندگی مشترک، متفاوت هستند. آنها از دوره نامزدی و آشنایی به عنوان دوره ای طلایی یاد می کنند و ناخواسته آن را شاخص عشق و محبت همسرشان نسبت به خود می پندارند.</a:t>
          </a:r>
          <a:endParaRPr lang="fa-IR" sz="2000" kern="1200"/>
        </a:p>
      </dsp:txBody>
      <dsp:txXfrm>
        <a:off x="67966" y="1586392"/>
        <a:ext cx="8460736" cy="1256368"/>
      </dsp:txXfrm>
    </dsp:sp>
    <dsp:sp modelId="{5D8CEF9D-CC9F-4388-997C-2B864671BA9B}">
      <dsp:nvSpPr>
        <dsp:cNvPr id="0" name=""/>
        <dsp:cNvSpPr/>
      </dsp:nvSpPr>
      <dsp:spPr>
        <a:xfrm>
          <a:off x="0" y="2968326"/>
          <a:ext cx="8596668" cy="13923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r" defTabSz="889000" rtl="1">
            <a:lnSpc>
              <a:spcPct val="90000"/>
            </a:lnSpc>
            <a:spcBef>
              <a:spcPct val="0"/>
            </a:spcBef>
            <a:spcAft>
              <a:spcPct val="35000"/>
            </a:spcAft>
          </a:pPr>
          <a:r>
            <a:rPr lang="fa-IR" sz="2000" kern="1200" smtClean="0"/>
            <a:t>اما چه می شود که یک زوج یکباره به جایگاهی عادی و معمولی به لحاظ هیجانی و عاطفی عدول می کند و در مواردی فرد از همسر خود فراری شده و حتی از وی نفرت پیدا می کند؟</a:t>
          </a:r>
          <a:endParaRPr lang="fa-IR" sz="2000" kern="1200"/>
        </a:p>
      </dsp:txBody>
      <dsp:txXfrm>
        <a:off x="67966" y="3036292"/>
        <a:ext cx="8460736" cy="1256368"/>
      </dsp:txXfrm>
    </dsp:sp>
    <dsp:sp modelId="{99657FC3-666B-451E-A4EA-34B544CB231B}">
      <dsp:nvSpPr>
        <dsp:cNvPr id="0" name=""/>
        <dsp:cNvSpPr/>
      </dsp:nvSpPr>
      <dsp:spPr>
        <a:xfrm>
          <a:off x="0" y="4418226"/>
          <a:ext cx="8596668" cy="13923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r" defTabSz="889000" rtl="1">
            <a:lnSpc>
              <a:spcPct val="90000"/>
            </a:lnSpc>
            <a:spcBef>
              <a:spcPct val="0"/>
            </a:spcBef>
            <a:spcAft>
              <a:spcPct val="35000"/>
            </a:spcAft>
          </a:pPr>
          <a:r>
            <a:rPr lang="fa-IR" sz="2000" kern="1200" smtClean="0"/>
            <a:t>آیا می توان از این فرایند جلوگیری کرد؟ و می توان با کسب مهارت هایی از شکل گیری و ایجاد چنین روابطی کاست؟ و علاوه بر این به رشد و افزایش مجدد احساسات مثبت در رابطه کمک کرد؟</a:t>
          </a:r>
          <a:endParaRPr lang="fa-IR" sz="2000" kern="1200"/>
        </a:p>
      </dsp:txBody>
      <dsp:txXfrm>
        <a:off x="67966" y="4486192"/>
        <a:ext cx="8460736" cy="125636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2309F8-CADB-4E81-A9BD-1D7D5AF01DDC}">
      <dsp:nvSpPr>
        <dsp:cNvPr id="0" name=""/>
        <dsp:cNvSpPr/>
      </dsp:nvSpPr>
      <dsp:spPr>
        <a:xfrm>
          <a:off x="4194" y="2780"/>
          <a:ext cx="8588279" cy="1337533"/>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1">
            <a:lnSpc>
              <a:spcPct val="90000"/>
            </a:lnSpc>
            <a:spcBef>
              <a:spcPct val="0"/>
            </a:spcBef>
            <a:spcAft>
              <a:spcPct val="35000"/>
            </a:spcAft>
          </a:pPr>
          <a:r>
            <a:rPr lang="fa-IR" sz="2000" kern="1200" smtClean="0"/>
            <a:t>در سال های اخیر روند باروری در کشور شیب نزولی داشته است. بررسی‌ های انجام شده حاکی از آن است که نرخ باروری کلی از 2.1 در سال 1395 به 1.74 در سال 1398 رسیده است و در سال 1399 این روند کاهشی همچنان ادامه داشته و با سطح جانشینی فاصله زیادی دارد.</a:t>
          </a:r>
          <a:endParaRPr lang="fa-IR" sz="2000" kern="1200"/>
        </a:p>
      </dsp:txBody>
      <dsp:txXfrm>
        <a:off x="69487" y="68073"/>
        <a:ext cx="8457693" cy="1206947"/>
      </dsp:txXfrm>
    </dsp:sp>
    <dsp:sp modelId="{330742DE-1436-42C3-AA39-EBEC809A3B0D}">
      <dsp:nvSpPr>
        <dsp:cNvPr id="0" name=""/>
        <dsp:cNvSpPr/>
      </dsp:nvSpPr>
      <dsp:spPr>
        <a:xfrm>
          <a:off x="4194" y="1407190"/>
          <a:ext cx="8588279" cy="1337533"/>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1">
            <a:lnSpc>
              <a:spcPct val="90000"/>
            </a:lnSpc>
            <a:spcBef>
              <a:spcPct val="0"/>
            </a:spcBef>
            <a:spcAft>
              <a:spcPct val="35000"/>
            </a:spcAft>
          </a:pPr>
          <a:r>
            <a:rPr lang="fa-IR" sz="2000" kern="1200" dirty="0" smtClean="0"/>
            <a:t>. با شیوع بیماری کووید- 19 از پایان سال 1398، انتظار می رود به دنبال بحران اقتصادی و شرایط خاص کنترل این بیماری، روند کاهشی میزان موالید در کشور همچنان تداوم داشته باشد.</a:t>
          </a:r>
          <a:endParaRPr lang="fa-IR" sz="2000" kern="1200" dirty="0"/>
        </a:p>
      </dsp:txBody>
      <dsp:txXfrm>
        <a:off x="69487" y="1472483"/>
        <a:ext cx="8457693" cy="1206947"/>
      </dsp:txXfrm>
    </dsp:sp>
    <dsp:sp modelId="{2C625967-098A-42BA-B794-8F73BEA4E250}">
      <dsp:nvSpPr>
        <dsp:cNvPr id="0" name=""/>
        <dsp:cNvSpPr/>
      </dsp:nvSpPr>
      <dsp:spPr>
        <a:xfrm>
          <a:off x="4194" y="2811600"/>
          <a:ext cx="8588279" cy="1337533"/>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1">
            <a:lnSpc>
              <a:spcPct val="90000"/>
            </a:lnSpc>
            <a:spcBef>
              <a:spcPct val="0"/>
            </a:spcBef>
            <a:spcAft>
              <a:spcPct val="35000"/>
            </a:spcAft>
          </a:pPr>
          <a:r>
            <a:rPr lang="fa-IR" sz="2000" kern="1200" smtClean="0"/>
            <a:t>. پیش بینی می شود در سال 1420 (در یک دوره بیست ساله)، جمعیت سالمندان کشور حدوداً دو برابر شود که این روند </a:t>
          </a:r>
          <a:r>
            <a:rPr lang="ar-SA" sz="2000" kern="1200" smtClean="0"/>
            <a:t>در دیگر کشورها طی </a:t>
          </a:r>
          <a:r>
            <a:rPr lang="fa-IR" sz="2000" kern="1200" smtClean="0"/>
            <a:t>۱۰۰</a:t>
          </a:r>
          <a:r>
            <a:rPr lang="ar-SA" sz="2000" kern="1200" smtClean="0"/>
            <a:t> سال اتفاق افتاده است</a:t>
          </a:r>
          <a:r>
            <a:rPr lang="fa-IR" sz="2000" kern="1200" smtClean="0"/>
            <a:t>.</a:t>
          </a:r>
          <a:endParaRPr lang="fa-IR" sz="2000" kern="1200"/>
        </a:p>
      </dsp:txBody>
      <dsp:txXfrm>
        <a:off x="69487" y="2876893"/>
        <a:ext cx="8457693" cy="1206947"/>
      </dsp:txXfrm>
    </dsp:sp>
    <dsp:sp modelId="{8E4DC7FA-BFFF-4C94-91EE-5B2FA824C9CC}">
      <dsp:nvSpPr>
        <dsp:cNvPr id="0" name=""/>
        <dsp:cNvSpPr/>
      </dsp:nvSpPr>
      <dsp:spPr>
        <a:xfrm>
          <a:off x="4194" y="4216010"/>
          <a:ext cx="8588279" cy="1337533"/>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1">
            <a:lnSpc>
              <a:spcPct val="90000"/>
            </a:lnSpc>
            <a:spcBef>
              <a:spcPct val="0"/>
            </a:spcBef>
            <a:spcAft>
              <a:spcPct val="35000"/>
            </a:spcAft>
          </a:pPr>
          <a:r>
            <a:rPr lang="fa-IR" sz="2000" kern="1200" dirty="0" smtClean="0"/>
            <a:t>در قیاس با کشورهای منطقه نیز، روند سالمندی در کشور ما بسیار سریع تر از کشورهایی همانند عراق و پاکستان می باشد.</a:t>
          </a:r>
          <a:endParaRPr lang="fa-IR" sz="2000" kern="1200" dirty="0"/>
        </a:p>
      </dsp:txBody>
      <dsp:txXfrm>
        <a:off x="69487" y="4281303"/>
        <a:ext cx="8457693" cy="1206947"/>
      </dsp:txXfrm>
    </dsp:sp>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31B352-BFCA-45B3-BB19-B2BA4DEFD283}">
      <dsp:nvSpPr>
        <dsp:cNvPr id="0" name=""/>
        <dsp:cNvSpPr/>
      </dsp:nvSpPr>
      <dsp:spPr>
        <a:xfrm>
          <a:off x="735046" y="0"/>
          <a:ext cx="8330521" cy="5959735"/>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8EA30FF-768B-4690-94B3-81A1C8987F0D}">
      <dsp:nvSpPr>
        <dsp:cNvPr id="0" name=""/>
        <dsp:cNvSpPr/>
      </dsp:nvSpPr>
      <dsp:spPr>
        <a:xfrm>
          <a:off x="327655" y="1258648"/>
          <a:ext cx="4368254" cy="3442438"/>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fa-IR" sz="1800" kern="1200" smtClean="0"/>
            <a:t>تلاش شخصی برای مراقبت و نگهداری از رابطه به این معناست که فرد همواره باید خود را به روز نماید و مهارت ها و رفتارهایی را بیاموزد که به رشد رابطه اش کمک نماید. زن و شوهر نیز همچنان سعی در توجه به یکدیگر و جلب نظر دیگری داشته باشند و سعی کنند برای زندگی مشترک اشتیاق داشته باشند؛ و به همراه شریک زندگی خود در جستجوی تجربیات جدید و تازه باشند.</a:t>
          </a:r>
          <a:endParaRPr lang="fa-IR" sz="1800" kern="1200"/>
        </a:p>
      </dsp:txBody>
      <dsp:txXfrm>
        <a:off x="495701" y="1426694"/>
        <a:ext cx="4032162" cy="3106346"/>
      </dsp:txXfrm>
    </dsp:sp>
    <dsp:sp modelId="{C16EAD63-8590-46F3-953A-ED3EA6DD3149}">
      <dsp:nvSpPr>
        <dsp:cNvPr id="0" name=""/>
        <dsp:cNvSpPr/>
      </dsp:nvSpPr>
      <dsp:spPr>
        <a:xfrm>
          <a:off x="4934943" y="1215619"/>
          <a:ext cx="4538015" cy="352849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fa-IR" sz="1800" kern="1200" smtClean="0"/>
            <a:t>مطالعه درباره روابط زناشویی مؤثر، مشورت با یک مشاوره خانواده و شرکت در کلاس های آموزشی می تواند ایده های خوبی برای ارتقای این مهارت باشد. همچنین در نظر گرفتن زمان هایی که به دور از فرزندان و درگیری های روزمره باهم باشند و به صورت دونفره قدم بزنند و تفریح و سرگرمی داشته باشند، می تواند در نگهداری مطلوب رابطه کمک نماید.</a:t>
          </a:r>
          <a:endParaRPr lang="fa-IR" sz="1800" kern="1200"/>
        </a:p>
      </dsp:txBody>
      <dsp:txXfrm>
        <a:off x="5107190" y="1387866"/>
        <a:ext cx="4193521" cy="3184002"/>
      </dsp:txXfrm>
    </dsp:sp>
  </dsp:spTree>
</dsp:drawing>
</file>

<file path=ppt/diagrams/drawing3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EB4123-7771-4DBA-8493-51722B09174A}">
      <dsp:nvSpPr>
        <dsp:cNvPr id="0" name=""/>
        <dsp:cNvSpPr/>
      </dsp:nvSpPr>
      <dsp:spPr>
        <a:xfrm>
          <a:off x="0" y="26468"/>
          <a:ext cx="8596668" cy="1882237"/>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r" defTabSz="977900" rtl="1">
            <a:lnSpc>
              <a:spcPct val="90000"/>
            </a:lnSpc>
            <a:spcBef>
              <a:spcPct val="0"/>
            </a:spcBef>
            <a:spcAft>
              <a:spcPct val="35000"/>
            </a:spcAft>
          </a:pPr>
          <a:r>
            <a:rPr lang="fa-IR" sz="2200" kern="1200" dirty="0" smtClean="0"/>
            <a:t>ارتباطات بین فردی اساس و شالوده هویت و کمال انسانی است و مبنای اولیه پیوند انسان با دیگران را تشکیل می‌دهد. ارتباطات مؤثر موجب شکوفایی افراد و بهبود کیفیت روابط می‌شود. این در حالی است که ارتباطات غیر مؤثر مانع از شکوفایی انسان می‌شود. </a:t>
          </a:r>
          <a:endParaRPr lang="fa-IR" sz="2200" kern="1200" dirty="0"/>
        </a:p>
      </dsp:txBody>
      <dsp:txXfrm>
        <a:off x="91883" y="118351"/>
        <a:ext cx="8412902" cy="1698471"/>
      </dsp:txXfrm>
    </dsp:sp>
    <dsp:sp modelId="{D670D60A-C940-4DE2-BA19-93E7DEC25A3D}">
      <dsp:nvSpPr>
        <dsp:cNvPr id="0" name=""/>
        <dsp:cNvSpPr/>
      </dsp:nvSpPr>
      <dsp:spPr>
        <a:xfrm>
          <a:off x="0" y="1972066"/>
          <a:ext cx="8596668" cy="1882237"/>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r" defTabSz="977900" rtl="1">
            <a:lnSpc>
              <a:spcPct val="90000"/>
            </a:lnSpc>
            <a:spcBef>
              <a:spcPct val="0"/>
            </a:spcBef>
            <a:spcAft>
              <a:spcPct val="35000"/>
            </a:spcAft>
          </a:pPr>
          <a:r>
            <a:rPr lang="fa-IR" sz="2200" kern="1200" smtClean="0"/>
            <a:t>انسان موجودی اجتماعی است و نیاز به ارتباط با همنوع دارد، برقراری ارتباط مؤثر مهارتی است که باید آن را آموخت</a:t>
          </a:r>
          <a:r>
            <a:rPr lang="en-US" sz="2200" kern="1200" smtClean="0"/>
            <a:t>.</a:t>
          </a:r>
          <a:r>
            <a:rPr lang="fa-IR" sz="2200" kern="1200" smtClean="0"/>
            <a:t> ارتباط فرایند ارسال و دریافت پیام‌های کلامی و غیرکلامی است، یعنی فرایندی که از طریق آن، افکار، عقاید، احساسات و هیجان‌های خود را ابراز کرده و افکار و احساسات دیگران را دریافت می‌کنیم.</a:t>
          </a:r>
          <a:endParaRPr lang="fa-IR" sz="2200" kern="1200" dirty="0"/>
        </a:p>
      </dsp:txBody>
      <dsp:txXfrm>
        <a:off x="91883" y="2063949"/>
        <a:ext cx="8412902" cy="1698471"/>
      </dsp:txXfrm>
    </dsp:sp>
  </dsp:spTree>
</dsp:drawing>
</file>

<file path=ppt/diagrams/drawing3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E82BCD-D8E3-4B56-B029-2C199CDB53A8}">
      <dsp:nvSpPr>
        <dsp:cNvPr id="0" name=""/>
        <dsp:cNvSpPr/>
      </dsp:nvSpPr>
      <dsp:spPr>
        <a:xfrm>
          <a:off x="555751" y="0"/>
          <a:ext cx="6648225" cy="6648225"/>
        </a:xfrm>
        <a:prstGeom prst="triangl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A8937F3-18A5-4EE5-97DB-BA2E4DECD5E9}">
      <dsp:nvSpPr>
        <dsp:cNvPr id="0" name=""/>
        <dsp:cNvSpPr/>
      </dsp:nvSpPr>
      <dsp:spPr>
        <a:xfrm>
          <a:off x="3603729" y="665552"/>
          <a:ext cx="4873614" cy="915774"/>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fa-IR" sz="1600" kern="1200" dirty="0" smtClean="0">
              <a:cs typeface="B Nazanin" panose="00000400000000000000" pitchFamily="2" charset="-78"/>
            </a:rPr>
            <a:t>بیان خواسته‌ها و انتظارات نقش مهمی در برقراری روابط صمیمانه دارد. برای بیان انتظارات می‌توان از جمله‌هایی مانند «انتظار دارم که ...»، «خواسته‌ام این است که...» استفاده کرد.</a:t>
          </a:r>
          <a:endParaRPr lang="fa-IR" sz="1600" kern="1200" dirty="0">
            <a:cs typeface="B Nazanin" panose="00000400000000000000" pitchFamily="2" charset="-78"/>
          </a:endParaRPr>
        </a:p>
      </dsp:txBody>
      <dsp:txXfrm>
        <a:off x="3648433" y="710256"/>
        <a:ext cx="4784206" cy="826366"/>
      </dsp:txXfrm>
    </dsp:sp>
    <dsp:sp modelId="{0DAC769D-7D67-435C-B87F-2DC19FD89139}">
      <dsp:nvSpPr>
        <dsp:cNvPr id="0" name=""/>
        <dsp:cNvSpPr/>
      </dsp:nvSpPr>
      <dsp:spPr>
        <a:xfrm>
          <a:off x="3568748" y="1674817"/>
          <a:ext cx="4943576" cy="905490"/>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fa-IR" sz="2000" kern="1200" dirty="0" smtClean="0">
              <a:cs typeface="B Nazanin" panose="00000400000000000000" pitchFamily="2" charset="-78"/>
            </a:rPr>
            <a:t>بیان احساسات در روابط بین فردی اهمیت زیادی دارد. </a:t>
          </a:r>
          <a:endParaRPr lang="fa-IR" sz="2000" kern="1200" dirty="0">
            <a:cs typeface="B Nazanin" panose="00000400000000000000" pitchFamily="2" charset="-78"/>
          </a:endParaRPr>
        </a:p>
      </dsp:txBody>
      <dsp:txXfrm>
        <a:off x="3612950" y="1719019"/>
        <a:ext cx="4855172" cy="817086"/>
      </dsp:txXfrm>
    </dsp:sp>
    <dsp:sp modelId="{D0AE17E0-4A16-4974-AB20-56C3DE9E00F0}">
      <dsp:nvSpPr>
        <dsp:cNvPr id="0" name=""/>
        <dsp:cNvSpPr/>
      </dsp:nvSpPr>
      <dsp:spPr>
        <a:xfrm>
          <a:off x="3603038" y="2673798"/>
          <a:ext cx="4874997" cy="943103"/>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fa-IR" sz="1600" kern="1200" dirty="0" smtClean="0">
              <a:cs typeface="B Nazanin" panose="00000400000000000000" pitchFamily="2" charset="-78"/>
            </a:rPr>
            <a:t>ابراز عشق و علاقه باعث می‌شود زوج‌ها به هم نزدیک شوند. ابراز دلخوری‌ و رنجش‌ نیز زوج‌ها را به هم نزدیک می‌کند و مانع از این می‌شود که پیوند بین آن‌ها کمرنگ و ضعیف شود.</a:t>
          </a:r>
          <a:endParaRPr lang="fa-IR" sz="1600" kern="1200" dirty="0">
            <a:cs typeface="B Nazanin" panose="00000400000000000000" pitchFamily="2" charset="-78"/>
          </a:endParaRPr>
        </a:p>
      </dsp:txBody>
      <dsp:txXfrm>
        <a:off x="3649076" y="2719836"/>
        <a:ext cx="4782921" cy="851027"/>
      </dsp:txXfrm>
    </dsp:sp>
    <dsp:sp modelId="{C358A075-931D-4C0B-A04F-1C6366E284CB}">
      <dsp:nvSpPr>
        <dsp:cNvPr id="0" name=""/>
        <dsp:cNvSpPr/>
      </dsp:nvSpPr>
      <dsp:spPr>
        <a:xfrm>
          <a:off x="3566501" y="3710393"/>
          <a:ext cx="4948071" cy="993057"/>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fa-IR" sz="1800" kern="1200" dirty="0" smtClean="0">
              <a:cs typeface="B Nazanin" panose="00000400000000000000" pitchFamily="2" charset="-78"/>
            </a:rPr>
            <a:t>درخواست‌های خود از همسرتان را به راحتی را مطرح کنید. بهترین روش درخواست کردن، استفاده از کلماتی مثل لطفاً، خواهش می‌کنم و... است.</a:t>
          </a:r>
          <a:endParaRPr lang="fa-IR" sz="1800" kern="1200" dirty="0">
            <a:cs typeface="B Nazanin" panose="00000400000000000000" pitchFamily="2" charset="-78"/>
          </a:endParaRPr>
        </a:p>
      </dsp:txBody>
      <dsp:txXfrm>
        <a:off x="3614978" y="3758870"/>
        <a:ext cx="4851117" cy="896103"/>
      </dsp:txXfrm>
    </dsp:sp>
    <dsp:sp modelId="{0E493ED1-9FB0-47D5-A59D-3B2C9CC6E639}">
      <dsp:nvSpPr>
        <dsp:cNvPr id="0" name=""/>
        <dsp:cNvSpPr/>
      </dsp:nvSpPr>
      <dsp:spPr>
        <a:xfrm>
          <a:off x="3556972" y="4796941"/>
          <a:ext cx="4967128" cy="1092240"/>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fa-IR" sz="2000" kern="1200" dirty="0" smtClean="0">
              <a:cs typeface="B Nazanin" panose="00000400000000000000" pitchFamily="2" charset="-78"/>
            </a:rPr>
            <a:t>به‌طور مداوم و پشت سر هم صحبت نکنيد. آنچه را می‌گویید روشن و واضح بيان کنيد. با بيان جزئيات خسته‌کننده صحبت را به درازا نکشيد.</a:t>
          </a:r>
          <a:endParaRPr lang="fa-IR" sz="2000" kern="1200" dirty="0">
            <a:cs typeface="B Nazanin" panose="00000400000000000000" pitchFamily="2" charset="-78"/>
          </a:endParaRPr>
        </a:p>
      </dsp:txBody>
      <dsp:txXfrm>
        <a:off x="3610291" y="4850260"/>
        <a:ext cx="4860490" cy="985602"/>
      </dsp:txXfrm>
    </dsp:sp>
  </dsp:spTree>
</dsp:drawing>
</file>

<file path=ppt/diagrams/drawing3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AC1AAA-9EBD-45D8-9C69-177BF719ADD5}">
      <dsp:nvSpPr>
        <dsp:cNvPr id="0" name=""/>
        <dsp:cNvSpPr/>
      </dsp:nvSpPr>
      <dsp:spPr>
        <a:xfrm>
          <a:off x="487214" y="0"/>
          <a:ext cx="6594437" cy="6594437"/>
        </a:xfrm>
        <a:prstGeom prst="triangl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8D311BA-BA70-4975-B6C1-B39AFCA58D5F}">
      <dsp:nvSpPr>
        <dsp:cNvPr id="0" name=""/>
        <dsp:cNvSpPr/>
      </dsp:nvSpPr>
      <dsp:spPr>
        <a:xfrm>
          <a:off x="3101247" y="660087"/>
          <a:ext cx="5652754" cy="1172058"/>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fa-IR" sz="1600" kern="1200" dirty="0" smtClean="0"/>
            <a:t>برقراري و حفظ ارتباط بستگي به رعايت حريم افراد و احترام به آن دارد. </a:t>
          </a:r>
          <a:endParaRPr lang="fa-IR" sz="1600" kern="1200" dirty="0"/>
        </a:p>
      </dsp:txBody>
      <dsp:txXfrm>
        <a:off x="3158462" y="717302"/>
        <a:ext cx="5538324" cy="1057628"/>
      </dsp:txXfrm>
    </dsp:sp>
    <dsp:sp modelId="{A90931D6-4A60-4AD5-8EFE-69317FCD2DB9}">
      <dsp:nvSpPr>
        <dsp:cNvPr id="0" name=""/>
        <dsp:cNvSpPr/>
      </dsp:nvSpPr>
      <dsp:spPr>
        <a:xfrm>
          <a:off x="3130866" y="1978653"/>
          <a:ext cx="5593516" cy="1172058"/>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rtl="1">
            <a:lnSpc>
              <a:spcPct val="90000"/>
            </a:lnSpc>
            <a:spcBef>
              <a:spcPct val="0"/>
            </a:spcBef>
            <a:spcAft>
              <a:spcPct val="35000"/>
            </a:spcAft>
          </a:pPr>
          <a:r>
            <a:rPr lang="fa-IR" sz="1400" kern="1200" dirty="0" smtClean="0"/>
            <a:t>زنان و مردان به هنگام گفتگو از قواعد زباني خاص خودشان پيروي می‌کنند و گاه همين موجب سوءتفاهم می‌شود. زنان سؤالات بيشتري از هم می‌کنند و کمتر می‌گذارند بين شان سکوت حاکم شود. مردان به هنگام صحبت اگر حرفشان توسط طرف مقابل قطع شود سعي می‌کنند صدايشان را بلندتر کرده يا با سکوت ناراحتي خود را اعلام کنند.</a:t>
          </a:r>
          <a:endParaRPr lang="fa-IR" sz="1400" kern="1200" dirty="0"/>
        </a:p>
      </dsp:txBody>
      <dsp:txXfrm>
        <a:off x="3188081" y="2035868"/>
        <a:ext cx="5479086" cy="1057628"/>
      </dsp:txXfrm>
    </dsp:sp>
    <dsp:sp modelId="{CAF2C188-4DE9-4375-8DA6-FC474E581254}">
      <dsp:nvSpPr>
        <dsp:cNvPr id="0" name=""/>
        <dsp:cNvSpPr/>
      </dsp:nvSpPr>
      <dsp:spPr>
        <a:xfrm>
          <a:off x="3141625" y="3297218"/>
          <a:ext cx="5571999" cy="1172058"/>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fa-IR" sz="1800" kern="1200" dirty="0" smtClean="0"/>
            <a:t>استفاده از کلمات «باید» و «نباید» باعث بروز سوءتفاهم و تنش در روابط افراد می شود. برای مثال: «تو باید به من کمک کنی»«تو نباید دیر برسی». </a:t>
          </a:r>
          <a:endParaRPr lang="fa-IR" sz="1800" kern="1200" dirty="0"/>
        </a:p>
      </dsp:txBody>
      <dsp:txXfrm>
        <a:off x="3198840" y="3354433"/>
        <a:ext cx="5457569" cy="1057628"/>
      </dsp:txXfrm>
    </dsp:sp>
    <dsp:sp modelId="{2266FC7B-8E01-48A1-A6DD-44D5A27D3911}">
      <dsp:nvSpPr>
        <dsp:cNvPr id="0" name=""/>
        <dsp:cNvSpPr/>
      </dsp:nvSpPr>
      <dsp:spPr>
        <a:xfrm>
          <a:off x="3141625" y="4615783"/>
          <a:ext cx="5571999" cy="1172058"/>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fa-IR" sz="1800" kern="1200" smtClean="0"/>
            <a:t>به جای استفاده از کلمات «باید» و «نباید»، از جملات: «بهتر است»، یا «بهتر نیست» استفاده کنید؛ مانند: «بهتر نیست قبل از تأخیر، من را در جریان بگذارید؟»</a:t>
          </a:r>
          <a:endParaRPr lang="fa-IR" sz="1800" kern="1200"/>
        </a:p>
      </dsp:txBody>
      <dsp:txXfrm>
        <a:off x="3198840" y="4672998"/>
        <a:ext cx="5457569" cy="1057628"/>
      </dsp:txXfrm>
    </dsp:sp>
  </dsp:spTree>
</dsp:drawing>
</file>

<file path=ppt/diagrams/drawing3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02CA0E-597E-45A0-AB85-9372909F1A55}">
      <dsp:nvSpPr>
        <dsp:cNvPr id="0" name=""/>
        <dsp:cNvSpPr/>
      </dsp:nvSpPr>
      <dsp:spPr>
        <a:xfrm>
          <a:off x="-572589" y="0"/>
          <a:ext cx="6605195" cy="6605195"/>
        </a:xfrm>
        <a:prstGeom prst="triangl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14B580C-2DED-42D6-97C7-676B5365CC97}">
      <dsp:nvSpPr>
        <dsp:cNvPr id="0" name=""/>
        <dsp:cNvSpPr/>
      </dsp:nvSpPr>
      <dsp:spPr>
        <a:xfrm>
          <a:off x="584135" y="661164"/>
          <a:ext cx="8585122" cy="586985"/>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rtl="1">
            <a:lnSpc>
              <a:spcPct val="90000"/>
            </a:lnSpc>
            <a:spcBef>
              <a:spcPct val="0"/>
            </a:spcBef>
            <a:spcAft>
              <a:spcPct val="35000"/>
            </a:spcAft>
          </a:pPr>
          <a:r>
            <a:rPr lang="fa-IR" sz="1400" kern="1200" dirty="0" smtClean="0"/>
            <a:t>گوش دادن با شنیدن متفاوت است. وقتی گوش می‌دهید توجه می‌کنید، نگاه می‌کنید، حضور ذهن دارید و حالت‌های چهره‌ای شما هم به گوینده نشان می‌دهد که در حال گوش دادن هستید.</a:t>
          </a:r>
          <a:endParaRPr lang="fa-IR" sz="1400" kern="1200" dirty="0"/>
        </a:p>
      </dsp:txBody>
      <dsp:txXfrm>
        <a:off x="612789" y="689818"/>
        <a:ext cx="8527814" cy="529677"/>
      </dsp:txXfrm>
    </dsp:sp>
    <dsp:sp modelId="{0DC6D3D4-B477-43D3-B6B3-6AF710F7B61C}">
      <dsp:nvSpPr>
        <dsp:cNvPr id="0" name=""/>
        <dsp:cNvSpPr/>
      </dsp:nvSpPr>
      <dsp:spPr>
        <a:xfrm>
          <a:off x="592078" y="1321522"/>
          <a:ext cx="8569236" cy="586985"/>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rtl="1">
            <a:lnSpc>
              <a:spcPct val="90000"/>
            </a:lnSpc>
            <a:spcBef>
              <a:spcPct val="0"/>
            </a:spcBef>
            <a:spcAft>
              <a:spcPct val="35000"/>
            </a:spcAft>
          </a:pPr>
          <a:r>
            <a:rPr lang="fa-IR" sz="1400" kern="1200" dirty="0" smtClean="0"/>
            <a:t>سعي كنيد در ارتباط، شروع‌کننده خوبي باشيد مثل سلام و احوال‌پرسی گرم </a:t>
          </a:r>
          <a:endParaRPr lang="fa-IR" sz="1400" kern="1200" dirty="0"/>
        </a:p>
      </dsp:txBody>
      <dsp:txXfrm>
        <a:off x="620732" y="1350176"/>
        <a:ext cx="8511928" cy="529677"/>
      </dsp:txXfrm>
    </dsp:sp>
    <dsp:sp modelId="{F1B7EB91-8EC5-43AE-A756-C42A4A1E046A}">
      <dsp:nvSpPr>
        <dsp:cNvPr id="0" name=""/>
        <dsp:cNvSpPr/>
      </dsp:nvSpPr>
      <dsp:spPr>
        <a:xfrm>
          <a:off x="613587" y="1981881"/>
          <a:ext cx="8526216" cy="586985"/>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rtl="1">
            <a:lnSpc>
              <a:spcPct val="90000"/>
            </a:lnSpc>
            <a:spcBef>
              <a:spcPct val="0"/>
            </a:spcBef>
            <a:spcAft>
              <a:spcPct val="35000"/>
            </a:spcAft>
          </a:pPr>
          <a:r>
            <a:rPr lang="fa-IR" sz="1400" kern="1200" dirty="0" smtClean="0"/>
            <a:t>هنگام گفتگو، حرف يكديگر را قطع نكنيد.</a:t>
          </a:r>
          <a:endParaRPr lang="fa-IR" sz="1400" kern="1200" dirty="0"/>
        </a:p>
      </dsp:txBody>
      <dsp:txXfrm>
        <a:off x="642241" y="2010535"/>
        <a:ext cx="8468908" cy="529677"/>
      </dsp:txXfrm>
    </dsp:sp>
    <dsp:sp modelId="{8FB0083A-58A1-42D8-BDDA-9C39180B647B}">
      <dsp:nvSpPr>
        <dsp:cNvPr id="0" name=""/>
        <dsp:cNvSpPr/>
      </dsp:nvSpPr>
      <dsp:spPr>
        <a:xfrm>
          <a:off x="613587" y="2642239"/>
          <a:ext cx="8526216" cy="586985"/>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rtl="1">
            <a:lnSpc>
              <a:spcPct val="90000"/>
            </a:lnSpc>
            <a:spcBef>
              <a:spcPct val="0"/>
            </a:spcBef>
            <a:spcAft>
              <a:spcPct val="35000"/>
            </a:spcAft>
          </a:pPr>
          <a:r>
            <a:rPr lang="fa-IR" sz="1400" kern="1200" dirty="0" smtClean="0"/>
            <a:t>هنگام گفتگو، از پراکنده‌گویی و مقدمه‌چینی زياد پرهيز كنيد.</a:t>
          </a:r>
          <a:endParaRPr lang="fa-IR" sz="1400" kern="1200" dirty="0"/>
        </a:p>
      </dsp:txBody>
      <dsp:txXfrm>
        <a:off x="642241" y="2670893"/>
        <a:ext cx="8468908" cy="529677"/>
      </dsp:txXfrm>
    </dsp:sp>
    <dsp:sp modelId="{49FB7771-6B33-4012-AFA2-83F5DC9239C9}">
      <dsp:nvSpPr>
        <dsp:cNvPr id="0" name=""/>
        <dsp:cNvSpPr/>
      </dsp:nvSpPr>
      <dsp:spPr>
        <a:xfrm>
          <a:off x="624342" y="3302597"/>
          <a:ext cx="8504707" cy="586985"/>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rtl="1">
            <a:lnSpc>
              <a:spcPct val="90000"/>
            </a:lnSpc>
            <a:spcBef>
              <a:spcPct val="0"/>
            </a:spcBef>
            <a:spcAft>
              <a:spcPct val="35000"/>
            </a:spcAft>
          </a:pPr>
          <a:r>
            <a:rPr lang="fa-IR" sz="1400" kern="1200" dirty="0" smtClean="0"/>
            <a:t>با سوال كردن (نه به حالت بازجویی)، بازخورد دادن، بازگو كردن آنچه گفته و آنچه احساس می‌کند و خلاصه كردن صحبت‌های طرف مقابل، نشان دهيد كه به او توجه دارید و صحبت‌هایش براي شما اهميت دارد.</a:t>
          </a:r>
          <a:endParaRPr lang="fa-IR" sz="1400" kern="1200" dirty="0"/>
        </a:p>
      </dsp:txBody>
      <dsp:txXfrm>
        <a:off x="652996" y="3331251"/>
        <a:ext cx="8447399" cy="529677"/>
      </dsp:txXfrm>
    </dsp:sp>
    <dsp:sp modelId="{65A26EB9-B040-471D-A1CB-AF141DC93A42}">
      <dsp:nvSpPr>
        <dsp:cNvPr id="0" name=""/>
        <dsp:cNvSpPr/>
      </dsp:nvSpPr>
      <dsp:spPr>
        <a:xfrm>
          <a:off x="635097" y="3962955"/>
          <a:ext cx="8483197" cy="586985"/>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fa-IR" sz="1600" kern="1200" dirty="0" smtClean="0"/>
            <a:t>هنگام صحبت كردن، مطالب خود را واضح بيان كنيد و مطمئن شويد كه شنونده فرصت سوال كردن يا اظهار نظر كردن را دارد. </a:t>
          </a:r>
          <a:endParaRPr lang="fa-IR" sz="1600" kern="1200" dirty="0"/>
        </a:p>
      </dsp:txBody>
      <dsp:txXfrm>
        <a:off x="663751" y="3991609"/>
        <a:ext cx="8425889" cy="529677"/>
      </dsp:txXfrm>
    </dsp:sp>
    <dsp:sp modelId="{96338C27-7F2B-407B-B2C7-DDF7BD61A4E2}">
      <dsp:nvSpPr>
        <dsp:cNvPr id="0" name=""/>
        <dsp:cNvSpPr/>
      </dsp:nvSpPr>
      <dsp:spPr>
        <a:xfrm>
          <a:off x="656607" y="4623313"/>
          <a:ext cx="8440177" cy="586985"/>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rtl="1">
            <a:lnSpc>
              <a:spcPct val="90000"/>
            </a:lnSpc>
            <a:spcBef>
              <a:spcPct val="0"/>
            </a:spcBef>
            <a:spcAft>
              <a:spcPct val="35000"/>
            </a:spcAft>
          </a:pPr>
          <a:r>
            <a:rPr lang="fa-IR" sz="1500" kern="1200" dirty="0" smtClean="0"/>
            <a:t>هنگام گفتگو، خود را جاي شنونده قرار دهيد و احساسات او را در نظر بگيريد.</a:t>
          </a:r>
          <a:endParaRPr lang="fa-IR" sz="1500" kern="1200" dirty="0"/>
        </a:p>
      </dsp:txBody>
      <dsp:txXfrm>
        <a:off x="685261" y="4651967"/>
        <a:ext cx="8382869" cy="529677"/>
      </dsp:txXfrm>
    </dsp:sp>
    <dsp:sp modelId="{35779927-ED3D-4D83-9A13-B2AA8B20F13C}">
      <dsp:nvSpPr>
        <dsp:cNvPr id="0" name=""/>
        <dsp:cNvSpPr/>
      </dsp:nvSpPr>
      <dsp:spPr>
        <a:xfrm>
          <a:off x="645852" y="5283672"/>
          <a:ext cx="8461687" cy="586985"/>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rtl="1">
            <a:lnSpc>
              <a:spcPct val="90000"/>
            </a:lnSpc>
            <a:spcBef>
              <a:spcPct val="0"/>
            </a:spcBef>
            <a:spcAft>
              <a:spcPct val="35000"/>
            </a:spcAft>
          </a:pPr>
          <a:r>
            <a:rPr lang="fa-IR" sz="1500" kern="1200" dirty="0" smtClean="0"/>
            <a:t>هنگام گفتگو، علاوه بركلام، از روش‌های غیرکلامی مانند (نگاه كردن، حرکات بدن و حالت چهره‌، ايما و اشاره و...) به‌خوبی استفاده كنيد.</a:t>
          </a:r>
          <a:endParaRPr lang="fa-IR" sz="1500" kern="1200" dirty="0"/>
        </a:p>
      </dsp:txBody>
      <dsp:txXfrm>
        <a:off x="674506" y="5312326"/>
        <a:ext cx="8404379" cy="529677"/>
      </dsp:txXfrm>
    </dsp:sp>
  </dsp:spTree>
</dsp:drawing>
</file>

<file path=ppt/diagrams/drawing3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692E8F-7B1D-4BAE-A05D-E9DE2A038863}">
      <dsp:nvSpPr>
        <dsp:cNvPr id="0" name=""/>
        <dsp:cNvSpPr/>
      </dsp:nvSpPr>
      <dsp:spPr>
        <a:xfrm>
          <a:off x="466102" y="0"/>
          <a:ext cx="6583680" cy="6583680"/>
        </a:xfrm>
        <a:prstGeom prst="triangl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B29D894-D61B-4A8F-A627-C9A61440C2EF}">
      <dsp:nvSpPr>
        <dsp:cNvPr id="0" name=""/>
        <dsp:cNvSpPr/>
      </dsp:nvSpPr>
      <dsp:spPr>
        <a:xfrm>
          <a:off x="3041679" y="659010"/>
          <a:ext cx="5711918" cy="1170146"/>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rtl="1">
            <a:lnSpc>
              <a:spcPct val="90000"/>
            </a:lnSpc>
            <a:spcBef>
              <a:spcPct val="0"/>
            </a:spcBef>
            <a:spcAft>
              <a:spcPct val="35000"/>
            </a:spcAft>
          </a:pPr>
          <a:r>
            <a:rPr lang="fa-IR" sz="1500" kern="1200" smtClean="0"/>
            <a:t>براي ادامه يك ارتباط خوب از تمجيد و تحسين مناسب و به جا استفاده كنيد، مانند (خوشحالم با شما هم‌صحبت شدم- خيلي خوب گفتيد- آفرين – من هم با نظر شما موافقم و...).</a:t>
          </a:r>
          <a:endParaRPr lang="fa-IR" sz="1500" kern="1200"/>
        </a:p>
      </dsp:txBody>
      <dsp:txXfrm>
        <a:off x="3098801" y="716132"/>
        <a:ext cx="5597674" cy="1055902"/>
      </dsp:txXfrm>
    </dsp:sp>
    <dsp:sp modelId="{99E82334-6F80-4992-A9F2-F83927610BE4}">
      <dsp:nvSpPr>
        <dsp:cNvPr id="0" name=""/>
        <dsp:cNvSpPr/>
      </dsp:nvSpPr>
      <dsp:spPr>
        <a:xfrm>
          <a:off x="3077091" y="1975425"/>
          <a:ext cx="5641094" cy="1170146"/>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rtl="1">
            <a:lnSpc>
              <a:spcPct val="90000"/>
            </a:lnSpc>
            <a:spcBef>
              <a:spcPct val="0"/>
            </a:spcBef>
            <a:spcAft>
              <a:spcPct val="35000"/>
            </a:spcAft>
          </a:pPr>
          <a:r>
            <a:rPr lang="fa-IR" sz="1500" kern="1200" smtClean="0"/>
            <a:t>از تحقير، سرزنش و توهين ديگران خودداري كنيد؛ مانند (تو اصلاً نمی‌فهمی- هنوز بچه هستي- بگو بزرگترت حرف بزنه و...).</a:t>
          </a:r>
          <a:endParaRPr lang="fa-IR" sz="1500" kern="1200"/>
        </a:p>
      </dsp:txBody>
      <dsp:txXfrm>
        <a:off x="3134213" y="2032547"/>
        <a:ext cx="5526850" cy="1055902"/>
      </dsp:txXfrm>
    </dsp:sp>
    <dsp:sp modelId="{AA20E0EE-E3E3-43E4-A43E-AB51F96EFBC7}">
      <dsp:nvSpPr>
        <dsp:cNvPr id="0" name=""/>
        <dsp:cNvSpPr/>
      </dsp:nvSpPr>
      <dsp:spPr>
        <a:xfrm>
          <a:off x="3077091" y="3291840"/>
          <a:ext cx="5641094" cy="1170146"/>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rtl="1">
            <a:lnSpc>
              <a:spcPct val="90000"/>
            </a:lnSpc>
            <a:spcBef>
              <a:spcPct val="0"/>
            </a:spcBef>
            <a:spcAft>
              <a:spcPct val="35000"/>
            </a:spcAft>
          </a:pPr>
          <a:r>
            <a:rPr lang="fa-IR" sz="1500" kern="1200" dirty="0" smtClean="0"/>
            <a:t>در مقابله با توهین‌ و رفتار پرخاشگرانه، از تلاش براي اثبات غلط بودن اتهام‌های طرف مقابل خودداري كنيد (دفاع نكنيد) و تنها از بی‌توجهی انتخابي استفاده کنید. يعني لبخند نزنيد، تماس چشمي برقرار نكنيد و به كار خودتان ادامه دهيد.</a:t>
          </a:r>
          <a:endParaRPr lang="fa-IR" sz="1500" kern="1200" dirty="0"/>
        </a:p>
      </dsp:txBody>
      <dsp:txXfrm>
        <a:off x="3134213" y="3348962"/>
        <a:ext cx="5526850" cy="1055902"/>
      </dsp:txXfrm>
    </dsp:sp>
    <dsp:sp modelId="{B8DA3399-D174-4008-970E-9C6EED80536D}">
      <dsp:nvSpPr>
        <dsp:cNvPr id="0" name=""/>
        <dsp:cNvSpPr/>
      </dsp:nvSpPr>
      <dsp:spPr>
        <a:xfrm>
          <a:off x="3098595" y="4608254"/>
          <a:ext cx="5598086" cy="1170146"/>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rtl="1">
            <a:lnSpc>
              <a:spcPct val="90000"/>
            </a:lnSpc>
            <a:spcBef>
              <a:spcPct val="0"/>
            </a:spcBef>
            <a:spcAft>
              <a:spcPct val="35000"/>
            </a:spcAft>
          </a:pPr>
          <a:r>
            <a:rPr lang="fa-IR" sz="1500" kern="1200" smtClean="0"/>
            <a:t>هنگام گفتگو، از قضاوت در مورد رفتار گوينده، پرهيز كنيد؛ مانند (اگر اين كار را نمی‌کردی، این‌طور نمی‌شد- تقصير خودت بوده و...)، می‌توانید بگوييد: «بهتره مساله را یک‌بار ديگر مرور كنيم».</a:t>
          </a:r>
          <a:endParaRPr lang="fa-IR" sz="1500" kern="1200"/>
        </a:p>
      </dsp:txBody>
      <dsp:txXfrm>
        <a:off x="3155717" y="4665376"/>
        <a:ext cx="5483842" cy="1055902"/>
      </dsp:txXfrm>
    </dsp:sp>
  </dsp:spTree>
</dsp:drawing>
</file>

<file path=ppt/diagrams/drawing3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1F5FD6-8B90-4800-8E79-A74BFE1598CD}">
      <dsp:nvSpPr>
        <dsp:cNvPr id="0" name=""/>
        <dsp:cNvSpPr/>
      </dsp:nvSpPr>
      <dsp:spPr>
        <a:xfrm>
          <a:off x="-33901" y="0"/>
          <a:ext cx="6572921" cy="6572921"/>
        </a:xfrm>
        <a:prstGeom prst="triangl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C48A9A1-8564-4922-9771-7BC9639A6568}">
      <dsp:nvSpPr>
        <dsp:cNvPr id="0" name=""/>
        <dsp:cNvSpPr/>
      </dsp:nvSpPr>
      <dsp:spPr>
        <a:xfrm>
          <a:off x="2201549" y="657933"/>
          <a:ext cx="6374418" cy="1168234"/>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rtl="1">
            <a:lnSpc>
              <a:spcPct val="90000"/>
            </a:lnSpc>
            <a:spcBef>
              <a:spcPct val="0"/>
            </a:spcBef>
            <a:spcAft>
              <a:spcPct val="35000"/>
            </a:spcAft>
          </a:pPr>
          <a:r>
            <a:rPr lang="fa-IR" sz="1900" kern="1200" smtClean="0"/>
            <a:t>در مواقع عدم امكان ارتباط حضوري، از ديگر ابزارهاي ارتباطي مانند تلفن زدن، نامه نوشتن و... در تقويت ارتباط خود با ديگران استفاده كنيد.</a:t>
          </a:r>
          <a:endParaRPr lang="fa-IR" sz="1900" kern="1200"/>
        </a:p>
      </dsp:txBody>
      <dsp:txXfrm>
        <a:off x="2258577" y="714961"/>
        <a:ext cx="6260362" cy="1054178"/>
      </dsp:txXfrm>
    </dsp:sp>
    <dsp:sp modelId="{00304F59-0918-4361-BCB6-14607D624F90}">
      <dsp:nvSpPr>
        <dsp:cNvPr id="0" name=""/>
        <dsp:cNvSpPr/>
      </dsp:nvSpPr>
      <dsp:spPr>
        <a:xfrm>
          <a:off x="2178414" y="1972197"/>
          <a:ext cx="6420688" cy="1168234"/>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rtl="1">
            <a:lnSpc>
              <a:spcPct val="90000"/>
            </a:lnSpc>
            <a:spcBef>
              <a:spcPct val="0"/>
            </a:spcBef>
            <a:spcAft>
              <a:spcPct val="35000"/>
            </a:spcAft>
          </a:pPr>
          <a:r>
            <a:rPr lang="fa-IR" sz="1900" kern="1200" smtClean="0"/>
            <a:t>توانمندی‌ها و مهارت‌های ارتباطي خود را شناخته و در عمل به كار بگيريد؛ مانند (شوخي به جا و ...).</a:t>
          </a:r>
          <a:endParaRPr lang="fa-IR" sz="1900" kern="1200"/>
        </a:p>
      </dsp:txBody>
      <dsp:txXfrm>
        <a:off x="2235442" y="2029225"/>
        <a:ext cx="6306632" cy="1054178"/>
      </dsp:txXfrm>
    </dsp:sp>
    <dsp:sp modelId="{868F7C53-C165-4C2B-9FD7-CCFE48DE566E}">
      <dsp:nvSpPr>
        <dsp:cNvPr id="0" name=""/>
        <dsp:cNvSpPr/>
      </dsp:nvSpPr>
      <dsp:spPr>
        <a:xfrm>
          <a:off x="2146947" y="3286460"/>
          <a:ext cx="6483621" cy="1168234"/>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fa-IR" sz="1800" kern="1200" dirty="0" smtClean="0"/>
            <a:t>افراد خانواده و يا دوستان خود را با اسم كوچك و پسوندهای زيبا صدا بزنيد؛ مانند (پسرم، عزيزم، دختر گلم، همسر گرامي و...).</a:t>
          </a:r>
          <a:endParaRPr lang="fa-IR" sz="1800" kern="1200" dirty="0"/>
        </a:p>
      </dsp:txBody>
      <dsp:txXfrm>
        <a:off x="2203975" y="3343488"/>
        <a:ext cx="6369565" cy="1054178"/>
      </dsp:txXfrm>
    </dsp:sp>
    <dsp:sp modelId="{73AB0E79-BAD4-4CAF-83DE-E43642A40D25}">
      <dsp:nvSpPr>
        <dsp:cNvPr id="0" name=""/>
        <dsp:cNvSpPr/>
      </dsp:nvSpPr>
      <dsp:spPr>
        <a:xfrm>
          <a:off x="2162691" y="4600723"/>
          <a:ext cx="6452133" cy="1168234"/>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rtl="1">
            <a:lnSpc>
              <a:spcPct val="90000"/>
            </a:lnSpc>
            <a:spcBef>
              <a:spcPct val="0"/>
            </a:spcBef>
            <a:spcAft>
              <a:spcPct val="35000"/>
            </a:spcAft>
          </a:pPr>
          <a:r>
            <a:rPr lang="fa-IR" sz="1700" kern="1200" dirty="0" smtClean="0"/>
            <a:t>شنونده خوبي باشيد و طرف مقابل را تشويق كنيد تا درمورد خودش صحبت كند؛ (مانند: نظر شما چيست؟ شما چه فكر می‌کنید؟ احساست را بگو و...).</a:t>
          </a:r>
          <a:endParaRPr lang="fa-IR" sz="1700" kern="1200" dirty="0"/>
        </a:p>
      </dsp:txBody>
      <dsp:txXfrm>
        <a:off x="2219719" y="4657751"/>
        <a:ext cx="6338077" cy="1054178"/>
      </dsp:txXfrm>
    </dsp:sp>
  </dsp:spTree>
</dsp:drawing>
</file>

<file path=ppt/diagrams/drawing3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666D16-56BD-4F42-BC5E-4AD4A3EC91DA}">
      <dsp:nvSpPr>
        <dsp:cNvPr id="0" name=""/>
        <dsp:cNvSpPr/>
      </dsp:nvSpPr>
      <dsp:spPr>
        <a:xfrm>
          <a:off x="0" y="68321"/>
          <a:ext cx="8596668" cy="21762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r" defTabSz="1377950" rtl="1">
            <a:lnSpc>
              <a:spcPct val="90000"/>
            </a:lnSpc>
            <a:spcBef>
              <a:spcPct val="0"/>
            </a:spcBef>
            <a:spcAft>
              <a:spcPct val="35000"/>
            </a:spcAft>
          </a:pPr>
          <a:r>
            <a:rPr lang="fa-IR" sz="3100" kern="1200" smtClean="0"/>
            <a:t>بدون تردید فرزند آوری و پدر و مادر شدن یکی از پر احساس ترین تجربیات هر انسانی است. این تمایل فطری است و برای تداوم نسل و بقاء انسان ها ضروری می باشد.</a:t>
          </a:r>
          <a:endParaRPr lang="fa-IR" sz="3100" kern="1200"/>
        </a:p>
      </dsp:txBody>
      <dsp:txXfrm>
        <a:off x="106233" y="174554"/>
        <a:ext cx="8384202" cy="1963734"/>
      </dsp:txXfrm>
    </dsp:sp>
    <dsp:sp modelId="{EBEB2737-CD6F-4B04-A4E5-06B3023CEAD8}">
      <dsp:nvSpPr>
        <dsp:cNvPr id="0" name=""/>
        <dsp:cNvSpPr/>
      </dsp:nvSpPr>
      <dsp:spPr>
        <a:xfrm>
          <a:off x="0" y="2333801"/>
          <a:ext cx="8596668" cy="21762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r" defTabSz="1377950" rtl="1">
            <a:lnSpc>
              <a:spcPct val="90000"/>
            </a:lnSpc>
            <a:spcBef>
              <a:spcPct val="0"/>
            </a:spcBef>
            <a:spcAft>
              <a:spcPct val="35000"/>
            </a:spcAft>
          </a:pPr>
          <a:r>
            <a:rPr lang="fa-IR" sz="3100" kern="1200" dirty="0" smtClean="0">
              <a:solidFill>
                <a:schemeClr val="accent2"/>
              </a:solidFill>
            </a:rPr>
            <a:t>لازم است بدانید در سنین بالاتر نیز احتمال بارداری و فرزندآوری سالم با مراقبت های لازم میسر است. </a:t>
          </a:r>
          <a:endParaRPr lang="fa-IR" sz="3100" kern="1200" dirty="0">
            <a:solidFill>
              <a:schemeClr val="accent2"/>
            </a:solidFill>
          </a:endParaRPr>
        </a:p>
      </dsp:txBody>
      <dsp:txXfrm>
        <a:off x="106233" y="2440034"/>
        <a:ext cx="8384202" cy="1963734"/>
      </dsp:txXfrm>
    </dsp:sp>
  </dsp:spTree>
</dsp:drawing>
</file>

<file path=ppt/diagrams/drawing3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AA7C19-C1E9-4155-B66A-4A59B1461C30}">
      <dsp:nvSpPr>
        <dsp:cNvPr id="0" name=""/>
        <dsp:cNvSpPr/>
      </dsp:nvSpPr>
      <dsp:spPr>
        <a:xfrm>
          <a:off x="644750" y="0"/>
          <a:ext cx="7307167" cy="5830645"/>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17BB3F6-E634-4CB4-93D7-8F1D97FC24B3}">
      <dsp:nvSpPr>
        <dsp:cNvPr id="0" name=""/>
        <dsp:cNvSpPr/>
      </dsp:nvSpPr>
      <dsp:spPr>
        <a:xfrm>
          <a:off x="94026" y="1473800"/>
          <a:ext cx="8408615" cy="2883044"/>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1">
            <a:lnSpc>
              <a:spcPct val="90000"/>
            </a:lnSpc>
            <a:spcBef>
              <a:spcPct val="0"/>
            </a:spcBef>
            <a:spcAft>
              <a:spcPct val="35000"/>
            </a:spcAft>
          </a:pPr>
          <a:r>
            <a:rPr lang="fa-IR" sz="2200" kern="1200" smtClean="0"/>
            <a:t>تولد نوزاد، نشانه دیگری از معجزه عشق و زندگی میان زوجینی است که پیوندشان را مستحکم‌تر کرده‌اند. نخستین کلمه‌ای که کودک به زبان می‌آورد، اولین قدمی که برمی‌دارد، نخستین دندانی که در می‌آورد، اولین جشن تولدی که برایش گرفته می‌شود و ... از نقاط عطف زندگی زناشویی به شمار می‌آیند. یکی از بهترین هدایایی که زوجین می‌توانند به یکدیگر بدهند و پیوندشان را مستحکم کنند، تولد فرزند است؛ بنابراین بايد برای تغییرات اجتناب‌ناپذیری که تولد فرزند در روش زندگی شما ايجاد خواهد کرد آماده شويد.</a:t>
          </a:r>
          <a:endParaRPr lang="fa-IR" sz="2200" kern="1200"/>
        </a:p>
      </dsp:txBody>
      <dsp:txXfrm>
        <a:off x="234765" y="1614539"/>
        <a:ext cx="8127137" cy="2601566"/>
      </dsp:txXfrm>
    </dsp:sp>
  </dsp:spTree>
</dsp:drawing>
</file>

<file path=ppt/diagrams/drawing3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9D1DBF-AC53-4EBC-99B8-6B02CBE9473D}">
      <dsp:nvSpPr>
        <dsp:cNvPr id="0" name=""/>
        <dsp:cNvSpPr/>
      </dsp:nvSpPr>
      <dsp:spPr>
        <a:xfrm rot="10800000">
          <a:off x="2035464" y="1659"/>
          <a:ext cx="5716784" cy="2486736"/>
        </a:xfrm>
        <a:prstGeom prst="homePlat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50436" tIns="102870" rIns="192024" bIns="102870" numCol="1" spcCol="1270" anchor="ctr" anchorCtr="0">
          <a:noAutofit/>
        </a:bodyPr>
        <a:lstStyle/>
        <a:p>
          <a:pPr lvl="0" algn="ctr" defTabSz="1200150" rtl="1">
            <a:lnSpc>
              <a:spcPct val="90000"/>
            </a:lnSpc>
            <a:spcBef>
              <a:spcPct val="0"/>
            </a:spcBef>
            <a:spcAft>
              <a:spcPct val="35000"/>
            </a:spcAft>
          </a:pPr>
          <a:r>
            <a:rPr lang="fa-IR" sz="2700" kern="1200" smtClean="0"/>
            <a:t>با پیروی از رژیم غذایی سالم، ورزش و اجتناب از عوامل مضر پیش از آغاز بارداری، فرصت باروری و به دنیا آوردن فرزند سالم را به دست آورید.</a:t>
          </a:r>
          <a:endParaRPr lang="fa-IR" sz="2700" kern="1200"/>
        </a:p>
      </dsp:txBody>
      <dsp:txXfrm rot="10800000">
        <a:off x="2657148" y="1659"/>
        <a:ext cx="5095100" cy="2486736"/>
      </dsp:txXfrm>
    </dsp:sp>
    <dsp:sp modelId="{7FEC76B0-CDCC-40DC-8810-ED77EF95DE2C}">
      <dsp:nvSpPr>
        <dsp:cNvPr id="0" name=""/>
        <dsp:cNvSpPr/>
      </dsp:nvSpPr>
      <dsp:spPr>
        <a:xfrm>
          <a:off x="844419" y="53982"/>
          <a:ext cx="2382091" cy="2382091"/>
        </a:xfrm>
        <a:prstGeom prst="ellipse">
          <a:avLst/>
        </a:prstGeom>
        <a:solidFill>
          <a:schemeClr val="accent1">
            <a:tint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2D93F53-31CA-4D55-9CEB-60B98F638AD8}">
      <dsp:nvSpPr>
        <dsp:cNvPr id="0" name=""/>
        <dsp:cNvSpPr/>
      </dsp:nvSpPr>
      <dsp:spPr>
        <a:xfrm rot="10800000">
          <a:off x="2035464" y="3199468"/>
          <a:ext cx="5716784" cy="2382091"/>
        </a:xfrm>
        <a:prstGeom prst="homePlat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50436" tIns="102870" rIns="192024" bIns="102870" numCol="1" spcCol="1270" anchor="ctr" anchorCtr="0">
          <a:noAutofit/>
        </a:bodyPr>
        <a:lstStyle/>
        <a:p>
          <a:pPr lvl="0" algn="ctr" defTabSz="1200150" rtl="1">
            <a:lnSpc>
              <a:spcPct val="90000"/>
            </a:lnSpc>
            <a:spcBef>
              <a:spcPct val="0"/>
            </a:spcBef>
            <a:spcAft>
              <a:spcPct val="35000"/>
            </a:spcAft>
          </a:pPr>
          <a:r>
            <a:rPr lang="fa-IR" sz="2700" kern="1200" smtClean="0"/>
            <a:t>درباره انتظارات و ایده‌های­تان برای بچه‌دار شدن با همسرتان گفتگو و برای آن برنامه‌ریزی کنید. </a:t>
          </a:r>
          <a:endParaRPr lang="fa-IR" sz="2700" kern="1200"/>
        </a:p>
      </dsp:txBody>
      <dsp:txXfrm rot="10800000">
        <a:off x="2630987" y="3199468"/>
        <a:ext cx="5121261" cy="2382091"/>
      </dsp:txXfrm>
    </dsp:sp>
    <dsp:sp modelId="{7D724373-9F13-4FA8-A58D-DEF8BE8A733D}">
      <dsp:nvSpPr>
        <dsp:cNvPr id="0" name=""/>
        <dsp:cNvSpPr/>
      </dsp:nvSpPr>
      <dsp:spPr>
        <a:xfrm>
          <a:off x="844419" y="3199468"/>
          <a:ext cx="2382091" cy="2382091"/>
        </a:xfrm>
        <a:prstGeom prst="ellipse">
          <a:avLst/>
        </a:prstGeom>
        <a:solidFill>
          <a:schemeClr val="accent1">
            <a:tint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663CB5-8679-46EC-A75C-F667EC4AD4CF}">
      <dsp:nvSpPr>
        <dsp:cNvPr id="0" name=""/>
        <dsp:cNvSpPr/>
      </dsp:nvSpPr>
      <dsp:spPr>
        <a:xfrm>
          <a:off x="35347" y="0"/>
          <a:ext cx="5631626" cy="5631626"/>
        </a:xfrm>
        <a:prstGeom prst="triangl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201E41D-CC9D-4E15-B53E-5CC746606E95}">
      <dsp:nvSpPr>
        <dsp:cNvPr id="0" name=""/>
        <dsp:cNvSpPr/>
      </dsp:nvSpPr>
      <dsp:spPr>
        <a:xfrm>
          <a:off x="404370" y="563712"/>
          <a:ext cx="8554137" cy="1000933"/>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rtl="1">
            <a:lnSpc>
              <a:spcPct val="90000"/>
            </a:lnSpc>
            <a:spcBef>
              <a:spcPct val="0"/>
            </a:spcBef>
            <a:spcAft>
              <a:spcPct val="35000"/>
            </a:spcAft>
          </a:pPr>
          <a:r>
            <a:rPr lang="fa-IR" sz="1300" kern="1200" dirty="0" smtClean="0"/>
            <a:t>از 30 اردیبهشت سال 1393، سیاست های کلی جمعیت در ۱۴ بند از سوی مقام معظم رهبری (مدظله تعالی) به همه دستگاه ها ابلاغ شد و بر ضرورت هماهنگی و تقسیم کار بین ارکان نظام و دستگاه های ذیربط برای اجرای دقیق، سریع و قوی این سیاست ها و گزارش نتایج رصد مستمر اجرای آنها، تاکید شده است.</a:t>
          </a:r>
          <a:endParaRPr lang="fa-IR" sz="1300" kern="1200" dirty="0"/>
        </a:p>
      </dsp:txBody>
      <dsp:txXfrm>
        <a:off x="453232" y="612574"/>
        <a:ext cx="8456413" cy="903209"/>
      </dsp:txXfrm>
    </dsp:sp>
    <dsp:sp modelId="{EDA7703C-DD3A-4380-8769-6963817C7B2A}">
      <dsp:nvSpPr>
        <dsp:cNvPr id="0" name=""/>
        <dsp:cNvSpPr/>
      </dsp:nvSpPr>
      <dsp:spPr>
        <a:xfrm>
          <a:off x="401332" y="1689763"/>
          <a:ext cx="8560213" cy="1000933"/>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rtl="1">
            <a:lnSpc>
              <a:spcPct val="90000"/>
            </a:lnSpc>
            <a:spcBef>
              <a:spcPct val="0"/>
            </a:spcBef>
            <a:spcAft>
              <a:spcPct val="35000"/>
            </a:spcAft>
          </a:pPr>
          <a:r>
            <a:rPr lang="fa-IR" sz="1300" kern="1200" dirty="0" smtClean="0"/>
            <a:t>تحقق و اجرای درست این سیاست مهم و حیاتی به دو روش مستقیم وغیر مستقیم.</a:t>
          </a:r>
          <a:endParaRPr lang="fa-IR" sz="1300" kern="1200" dirty="0"/>
        </a:p>
      </dsp:txBody>
      <dsp:txXfrm>
        <a:off x="450194" y="1738625"/>
        <a:ext cx="8462489" cy="903209"/>
      </dsp:txXfrm>
    </dsp:sp>
    <dsp:sp modelId="{EDC695CC-196D-49F4-BFB5-45AF3E66F461}">
      <dsp:nvSpPr>
        <dsp:cNvPr id="0" name=""/>
        <dsp:cNvSpPr/>
      </dsp:nvSpPr>
      <dsp:spPr>
        <a:xfrm>
          <a:off x="389051" y="2815813"/>
          <a:ext cx="8584776" cy="1000933"/>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rtl="1">
            <a:lnSpc>
              <a:spcPct val="90000"/>
            </a:lnSpc>
            <a:spcBef>
              <a:spcPct val="0"/>
            </a:spcBef>
            <a:spcAft>
              <a:spcPct val="35000"/>
            </a:spcAft>
          </a:pPr>
          <a:r>
            <a:rPr lang="fa-IR" sz="1300" b="1" kern="1200" dirty="0" smtClean="0">
              <a:solidFill>
                <a:schemeClr val="accent2"/>
              </a:solidFill>
            </a:rPr>
            <a:t>مستقیم</a:t>
          </a:r>
          <a:r>
            <a:rPr lang="fa-IR" sz="1300" kern="1200" dirty="0" smtClean="0"/>
            <a:t> :سیاستگذاری هایی مانند تشویق موالید، مبارزه با مرگ و میر و یا پیشگیری از بارداری تاثیرات مستقیم و بلاواسطه بر عوامل جمعیتی دارند.</a:t>
          </a:r>
          <a:endParaRPr lang="fa-IR" sz="1300" kern="1200" dirty="0"/>
        </a:p>
      </dsp:txBody>
      <dsp:txXfrm>
        <a:off x="437913" y="2864675"/>
        <a:ext cx="8487052" cy="903209"/>
      </dsp:txXfrm>
    </dsp:sp>
    <dsp:sp modelId="{83DAFFF1-903B-4DDB-B5F7-05140B14D95F}">
      <dsp:nvSpPr>
        <dsp:cNvPr id="0" name=""/>
        <dsp:cNvSpPr/>
      </dsp:nvSpPr>
      <dsp:spPr>
        <a:xfrm>
          <a:off x="382919" y="3941863"/>
          <a:ext cx="8597039" cy="1000933"/>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rtl="1">
            <a:lnSpc>
              <a:spcPct val="90000"/>
            </a:lnSpc>
            <a:spcBef>
              <a:spcPct val="0"/>
            </a:spcBef>
            <a:spcAft>
              <a:spcPct val="35000"/>
            </a:spcAft>
          </a:pPr>
          <a:r>
            <a:rPr lang="fa-IR" sz="1300" b="1" kern="1200" dirty="0" smtClean="0">
              <a:solidFill>
                <a:schemeClr val="accent2"/>
              </a:solidFill>
            </a:rPr>
            <a:t>غیر مستقیم </a:t>
          </a:r>
          <a:r>
            <a:rPr lang="fa-IR" sz="1300" kern="1200" dirty="0" smtClean="0"/>
            <a:t>:سیاستگذار از طریق افزایش مرخصی مرتبط با بارداری و زایمان، افزایش امنیت شغلی برای زنان شاغل که به تازگی فرزندی به دنیا آورده اند، حمایت از خانواده در تامین هزینه های بهداشتی درمانی مرتبط با فرزندآوری و هزینه تربیت فرزندان و ... .</a:t>
          </a:r>
          <a:endParaRPr lang="fa-IR" sz="1300" kern="1200" dirty="0"/>
        </a:p>
      </dsp:txBody>
      <dsp:txXfrm>
        <a:off x="431781" y="3990725"/>
        <a:ext cx="8499315" cy="903209"/>
      </dsp:txXfrm>
    </dsp:sp>
  </dsp:spTree>
</dsp:drawing>
</file>

<file path=ppt/diagrams/drawing4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F273FD-F598-40B6-BA38-AA5B94D2B96F}">
      <dsp:nvSpPr>
        <dsp:cNvPr id="0" name=""/>
        <dsp:cNvSpPr/>
      </dsp:nvSpPr>
      <dsp:spPr>
        <a:xfrm rot="10800000">
          <a:off x="1869533" y="2325"/>
          <a:ext cx="5716784" cy="1718368"/>
        </a:xfrm>
        <a:prstGeom prst="homePlat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57753" tIns="91440" rIns="170688" bIns="91440" numCol="1" spcCol="1270" anchor="ctr" anchorCtr="0">
          <a:noAutofit/>
        </a:bodyPr>
        <a:lstStyle/>
        <a:p>
          <a:pPr lvl="0" algn="ctr" defTabSz="1066800" rtl="1">
            <a:lnSpc>
              <a:spcPct val="90000"/>
            </a:lnSpc>
            <a:spcBef>
              <a:spcPct val="0"/>
            </a:spcBef>
            <a:spcAft>
              <a:spcPct val="35000"/>
            </a:spcAft>
          </a:pPr>
          <a:r>
            <a:rPr lang="fa-IR" sz="2400" kern="1200" smtClean="0"/>
            <a:t>اگر پس از یک سال تلاش، باردار نشدید، به پزشک مراجعه کنید. </a:t>
          </a:r>
          <a:endParaRPr lang="fa-IR" sz="2400" kern="1200"/>
        </a:p>
      </dsp:txBody>
      <dsp:txXfrm rot="10800000">
        <a:off x="2299125" y="2325"/>
        <a:ext cx="5287192" cy="1718368"/>
      </dsp:txXfrm>
    </dsp:sp>
    <dsp:sp modelId="{953C5837-6F0F-4A1A-A8C8-6A9F2E399C4B}">
      <dsp:nvSpPr>
        <dsp:cNvPr id="0" name=""/>
        <dsp:cNvSpPr/>
      </dsp:nvSpPr>
      <dsp:spPr>
        <a:xfrm>
          <a:off x="1010349" y="2325"/>
          <a:ext cx="1718368" cy="1718368"/>
        </a:xfrm>
        <a:prstGeom prst="ellipse">
          <a:avLst/>
        </a:prstGeom>
        <a:solidFill>
          <a:schemeClr val="accent1">
            <a:tint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F0AF6E6-C266-49DD-AE49-186DC7269B54}">
      <dsp:nvSpPr>
        <dsp:cNvPr id="0" name=""/>
        <dsp:cNvSpPr/>
      </dsp:nvSpPr>
      <dsp:spPr>
        <a:xfrm rot="10800000">
          <a:off x="1869533" y="2233639"/>
          <a:ext cx="5716784" cy="1718368"/>
        </a:xfrm>
        <a:prstGeom prst="homePlat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57753" tIns="91440" rIns="170688" bIns="91440" numCol="1" spcCol="1270" anchor="ctr" anchorCtr="0">
          <a:noAutofit/>
        </a:bodyPr>
        <a:lstStyle/>
        <a:p>
          <a:pPr lvl="0" algn="ctr" defTabSz="1066800" rtl="1">
            <a:lnSpc>
              <a:spcPct val="90000"/>
            </a:lnSpc>
            <a:spcBef>
              <a:spcPct val="0"/>
            </a:spcBef>
            <a:spcAft>
              <a:spcPct val="35000"/>
            </a:spcAft>
          </a:pPr>
          <a:r>
            <a:rPr lang="fa-IR" sz="2400" kern="1200" smtClean="0"/>
            <a:t>ناباروری می‌تواند هم دلایل مردانه و هم دلایل زنانه داشته باشد؛ بنابراین برای درمان ناباروری باید زن و شوهر، هر دو بررسی شوند.</a:t>
          </a:r>
          <a:endParaRPr lang="fa-IR" sz="2400" kern="1200"/>
        </a:p>
      </dsp:txBody>
      <dsp:txXfrm rot="10800000">
        <a:off x="2299125" y="2233639"/>
        <a:ext cx="5287192" cy="1718368"/>
      </dsp:txXfrm>
    </dsp:sp>
    <dsp:sp modelId="{048144DB-1975-4EED-9AE6-886D22C7041E}">
      <dsp:nvSpPr>
        <dsp:cNvPr id="0" name=""/>
        <dsp:cNvSpPr/>
      </dsp:nvSpPr>
      <dsp:spPr>
        <a:xfrm>
          <a:off x="1010349" y="2233639"/>
          <a:ext cx="1718368" cy="1718368"/>
        </a:xfrm>
        <a:prstGeom prst="ellipse">
          <a:avLst/>
        </a:prstGeom>
        <a:solidFill>
          <a:schemeClr val="accent1">
            <a:tint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A5FF4FC-A206-430A-B570-4D871634BEB9}">
      <dsp:nvSpPr>
        <dsp:cNvPr id="0" name=""/>
        <dsp:cNvSpPr/>
      </dsp:nvSpPr>
      <dsp:spPr>
        <a:xfrm rot="10800000">
          <a:off x="1869533" y="4464953"/>
          <a:ext cx="5716784" cy="1718368"/>
        </a:xfrm>
        <a:prstGeom prst="homePlat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57753" tIns="91440" rIns="170688" bIns="91440" numCol="1" spcCol="1270" anchor="ctr" anchorCtr="0">
          <a:noAutofit/>
        </a:bodyPr>
        <a:lstStyle/>
        <a:p>
          <a:pPr lvl="0" algn="ctr" defTabSz="1066800" rtl="1">
            <a:lnSpc>
              <a:spcPct val="90000"/>
            </a:lnSpc>
            <a:spcBef>
              <a:spcPct val="0"/>
            </a:spcBef>
            <a:spcAft>
              <a:spcPct val="35000"/>
            </a:spcAft>
          </a:pPr>
          <a:r>
            <a:rPr lang="fa-IR" sz="2400" kern="1200" smtClean="0"/>
            <a:t>انتخاب روش درمان ناباروری به نوع مشکل زوجین بستگی دارد و بیشتر زوج ها می‌توانند پس از درمان صاحب فرزند شوند.</a:t>
          </a:r>
          <a:endParaRPr lang="fa-IR" sz="2400" kern="1200"/>
        </a:p>
      </dsp:txBody>
      <dsp:txXfrm rot="10800000">
        <a:off x="2299125" y="4464953"/>
        <a:ext cx="5287192" cy="1718368"/>
      </dsp:txXfrm>
    </dsp:sp>
    <dsp:sp modelId="{1485E9BF-699F-4DBC-BF7D-2F802E0212BF}">
      <dsp:nvSpPr>
        <dsp:cNvPr id="0" name=""/>
        <dsp:cNvSpPr/>
      </dsp:nvSpPr>
      <dsp:spPr>
        <a:xfrm>
          <a:off x="1010349" y="4464953"/>
          <a:ext cx="1718368" cy="1718368"/>
        </a:xfrm>
        <a:prstGeom prst="ellipse">
          <a:avLst/>
        </a:prstGeom>
        <a:solidFill>
          <a:schemeClr val="accent1">
            <a:tint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1B00CC-5538-43B8-8C3E-FE4165D5585B}">
      <dsp:nvSpPr>
        <dsp:cNvPr id="0" name=""/>
        <dsp:cNvSpPr/>
      </dsp:nvSpPr>
      <dsp:spPr>
        <a:xfrm>
          <a:off x="724557" y="0"/>
          <a:ext cx="8211650" cy="6562164"/>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67BDACD-3685-4DD6-9AFA-C3D36C992A88}">
      <dsp:nvSpPr>
        <dsp:cNvPr id="0" name=""/>
        <dsp:cNvSpPr/>
      </dsp:nvSpPr>
      <dsp:spPr>
        <a:xfrm>
          <a:off x="10377" y="1968649"/>
          <a:ext cx="3109558" cy="262486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1">
            <a:lnSpc>
              <a:spcPct val="90000"/>
            </a:lnSpc>
            <a:spcBef>
              <a:spcPct val="0"/>
            </a:spcBef>
            <a:spcAft>
              <a:spcPct val="35000"/>
            </a:spcAft>
          </a:pPr>
          <a:r>
            <a:rPr lang="fa-IR" sz="2300" kern="1200" smtClean="0"/>
            <a:t>اگر اضافه‌وزن دارید، با ورزش کردن و کاهش وزن می‌توانید احتمال باروری را افزایش دهید.</a:t>
          </a:r>
          <a:endParaRPr lang="fa-IR" sz="2300" kern="1200"/>
        </a:p>
      </dsp:txBody>
      <dsp:txXfrm>
        <a:off x="138512" y="2096784"/>
        <a:ext cx="2853288" cy="2368595"/>
      </dsp:txXfrm>
    </dsp:sp>
    <dsp:sp modelId="{F29C47CC-7D39-4979-A144-753753CF8EB3}">
      <dsp:nvSpPr>
        <dsp:cNvPr id="0" name=""/>
        <dsp:cNvSpPr/>
      </dsp:nvSpPr>
      <dsp:spPr>
        <a:xfrm>
          <a:off x="3275603" y="1968649"/>
          <a:ext cx="3109558" cy="262486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1">
            <a:lnSpc>
              <a:spcPct val="90000"/>
            </a:lnSpc>
            <a:spcBef>
              <a:spcPct val="0"/>
            </a:spcBef>
            <a:spcAft>
              <a:spcPct val="35000"/>
            </a:spcAft>
          </a:pPr>
          <a:r>
            <a:rPr lang="fa-IR" sz="2300" kern="1200" smtClean="0"/>
            <a:t>ورزش پیش از بارداری سبب حفظ و بهبود تندرستی مادر می‌شود تا بتواند نوزاد خود را سالم به دنیا آورد. </a:t>
          </a:r>
          <a:endParaRPr lang="fa-IR" sz="2300" kern="1200"/>
        </a:p>
      </dsp:txBody>
      <dsp:txXfrm>
        <a:off x="3403738" y="2096784"/>
        <a:ext cx="2853288" cy="2368595"/>
      </dsp:txXfrm>
    </dsp:sp>
    <dsp:sp modelId="{3E9705E9-0380-4C22-83A3-D709C331DB2A}">
      <dsp:nvSpPr>
        <dsp:cNvPr id="0" name=""/>
        <dsp:cNvSpPr/>
      </dsp:nvSpPr>
      <dsp:spPr>
        <a:xfrm>
          <a:off x="6540828" y="1968649"/>
          <a:ext cx="3109558" cy="262486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1">
            <a:lnSpc>
              <a:spcPct val="90000"/>
            </a:lnSpc>
            <a:spcBef>
              <a:spcPct val="0"/>
            </a:spcBef>
            <a:spcAft>
              <a:spcPct val="35000"/>
            </a:spcAft>
          </a:pPr>
          <a:r>
            <a:rPr lang="fa-IR" sz="2300" kern="1200" smtClean="0"/>
            <a:t>ورزش در حین بارداری، می‌تواند سبب نیرومند شدن عضلاتی شود که از مفاصل و ستون فقرات مادر حفاظت می‌کنند. </a:t>
          </a:r>
          <a:endParaRPr lang="fa-IR" sz="2300" kern="1200"/>
        </a:p>
      </dsp:txBody>
      <dsp:txXfrm>
        <a:off x="6668963" y="2096784"/>
        <a:ext cx="2853288" cy="2368595"/>
      </dsp:txXfrm>
    </dsp:sp>
  </dsp:spTree>
</dsp:drawing>
</file>

<file path=ppt/diagrams/drawing4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6CD89F-DC7A-4EFD-9F34-C59ED6F89587}">
      <dsp:nvSpPr>
        <dsp:cNvPr id="0" name=""/>
        <dsp:cNvSpPr/>
      </dsp:nvSpPr>
      <dsp:spPr>
        <a:xfrm>
          <a:off x="2764763" y="483"/>
          <a:ext cx="2797290" cy="2797290"/>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lvl="0" algn="ctr" defTabSz="1111250" rtl="1">
            <a:lnSpc>
              <a:spcPct val="90000"/>
            </a:lnSpc>
            <a:spcBef>
              <a:spcPct val="0"/>
            </a:spcBef>
            <a:spcAft>
              <a:spcPct val="35000"/>
            </a:spcAft>
          </a:pPr>
          <a:r>
            <a:rPr lang="fa-IR" sz="2500" kern="1200" dirty="0" smtClean="0"/>
            <a:t>سیگار کشیدن، یکی از عوامل اصلی ناباروری مردان است. </a:t>
          </a:r>
          <a:endParaRPr lang="fa-IR" sz="2500" kern="1200" dirty="0"/>
        </a:p>
      </dsp:txBody>
      <dsp:txXfrm>
        <a:off x="3174417" y="410137"/>
        <a:ext cx="1977982" cy="1977982"/>
      </dsp:txXfrm>
    </dsp:sp>
    <dsp:sp modelId="{E0E34846-B3F6-4A66-A53C-393092288581}">
      <dsp:nvSpPr>
        <dsp:cNvPr id="0" name=""/>
        <dsp:cNvSpPr/>
      </dsp:nvSpPr>
      <dsp:spPr>
        <a:xfrm rot="3600000">
          <a:off x="4831235" y="2726309"/>
          <a:ext cx="741911" cy="94408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kern="1200"/>
        </a:p>
      </dsp:txBody>
      <dsp:txXfrm>
        <a:off x="4886878" y="2818749"/>
        <a:ext cx="519338" cy="566451"/>
      </dsp:txXfrm>
    </dsp:sp>
    <dsp:sp modelId="{06A1591A-FD57-4C2D-9E01-A41D15931182}">
      <dsp:nvSpPr>
        <dsp:cNvPr id="0" name=""/>
        <dsp:cNvSpPr/>
      </dsp:nvSpPr>
      <dsp:spPr>
        <a:xfrm>
          <a:off x="4863325" y="3635299"/>
          <a:ext cx="2797290" cy="2797290"/>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lvl="0" algn="ctr" defTabSz="1111250" rtl="1">
            <a:lnSpc>
              <a:spcPct val="90000"/>
            </a:lnSpc>
            <a:spcBef>
              <a:spcPct val="0"/>
            </a:spcBef>
            <a:spcAft>
              <a:spcPct val="35000"/>
            </a:spcAft>
          </a:pPr>
          <a:r>
            <a:rPr lang="fa-IR" sz="2500" kern="1200" smtClean="0"/>
            <a:t>الکل می‌تواند در مردان، سبب کاهش توانایی تولید اسپرم شود.</a:t>
          </a:r>
          <a:endParaRPr lang="fa-IR" sz="2500" kern="1200"/>
        </a:p>
      </dsp:txBody>
      <dsp:txXfrm>
        <a:off x="5272979" y="4044953"/>
        <a:ext cx="1977982" cy="1977982"/>
      </dsp:txXfrm>
    </dsp:sp>
    <dsp:sp modelId="{13E24CEA-3A9C-4FC0-A534-4267100929B2}">
      <dsp:nvSpPr>
        <dsp:cNvPr id="0" name=""/>
        <dsp:cNvSpPr/>
      </dsp:nvSpPr>
      <dsp:spPr>
        <a:xfrm rot="10800000">
          <a:off x="3813450" y="4561901"/>
          <a:ext cx="741911" cy="94408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kern="1200"/>
        </a:p>
      </dsp:txBody>
      <dsp:txXfrm rot="10800000">
        <a:off x="4036023" y="4750718"/>
        <a:ext cx="519338" cy="566451"/>
      </dsp:txXfrm>
    </dsp:sp>
    <dsp:sp modelId="{F747135D-7F1C-4207-B9B8-E178711C8C26}">
      <dsp:nvSpPr>
        <dsp:cNvPr id="0" name=""/>
        <dsp:cNvSpPr/>
      </dsp:nvSpPr>
      <dsp:spPr>
        <a:xfrm>
          <a:off x="666201" y="3635299"/>
          <a:ext cx="2797290" cy="2797290"/>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lvl="0" algn="ctr" defTabSz="1111250" rtl="1">
            <a:lnSpc>
              <a:spcPct val="90000"/>
            </a:lnSpc>
            <a:spcBef>
              <a:spcPct val="0"/>
            </a:spcBef>
            <a:spcAft>
              <a:spcPct val="35000"/>
            </a:spcAft>
          </a:pPr>
          <a:r>
            <a:rPr lang="fa-IR" sz="2500" kern="1200" smtClean="0"/>
            <a:t>سیگار کشیدن زوجین، احتمال سقط‌ جنین را افزایش می‌دهد.</a:t>
          </a:r>
          <a:endParaRPr lang="fa-IR" sz="2500" kern="1200"/>
        </a:p>
      </dsp:txBody>
      <dsp:txXfrm>
        <a:off x="1075855" y="4044953"/>
        <a:ext cx="1977982" cy="1977982"/>
      </dsp:txXfrm>
    </dsp:sp>
    <dsp:sp modelId="{F044DF0C-B8AB-4432-8694-EE708400663E}">
      <dsp:nvSpPr>
        <dsp:cNvPr id="0" name=""/>
        <dsp:cNvSpPr/>
      </dsp:nvSpPr>
      <dsp:spPr>
        <a:xfrm rot="18000000">
          <a:off x="2732673" y="2762678"/>
          <a:ext cx="741911" cy="94408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kern="1200"/>
        </a:p>
      </dsp:txBody>
      <dsp:txXfrm>
        <a:off x="2788316" y="3047872"/>
        <a:ext cx="519338" cy="566451"/>
      </dsp:txXfrm>
    </dsp:sp>
  </dsp:spTree>
</dsp:drawing>
</file>

<file path=ppt/diagrams/drawing4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93CE54-1475-49D5-B7AD-829F10A9E4C6}">
      <dsp:nvSpPr>
        <dsp:cNvPr id="0" name=""/>
        <dsp:cNvSpPr/>
      </dsp:nvSpPr>
      <dsp:spPr>
        <a:xfrm>
          <a:off x="0" y="1164231"/>
          <a:ext cx="8596668" cy="1552309"/>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04BE804-4B34-46FB-A401-902A75B570D0}">
      <dsp:nvSpPr>
        <dsp:cNvPr id="0" name=""/>
        <dsp:cNvSpPr/>
      </dsp:nvSpPr>
      <dsp:spPr>
        <a:xfrm>
          <a:off x="0" y="0"/>
          <a:ext cx="7737001" cy="15523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2024" tIns="192024" rIns="192024" bIns="192024" numCol="1" spcCol="1270" anchor="b" anchorCtr="0">
          <a:noAutofit/>
        </a:bodyPr>
        <a:lstStyle/>
        <a:p>
          <a:pPr lvl="0" algn="ctr" defTabSz="1200150" rtl="1">
            <a:lnSpc>
              <a:spcPct val="90000"/>
            </a:lnSpc>
            <a:spcBef>
              <a:spcPct val="0"/>
            </a:spcBef>
            <a:spcAft>
              <a:spcPct val="35000"/>
            </a:spcAft>
          </a:pPr>
          <a:r>
            <a:rPr lang="fa-IR" sz="2700" kern="1200" dirty="0" smtClean="0">
              <a:solidFill>
                <a:schemeClr val="accent2"/>
              </a:solidFill>
            </a:rPr>
            <a:t>بهتر است زنان مصرف اسید فولیک را قبل از بارداری شروع و تا سه ماهه نخست بارداری ادامه دهند تا بارداری سالم تری را تجربه کنند.</a:t>
          </a:r>
          <a:endParaRPr lang="fa-IR" sz="2700" kern="1200" dirty="0">
            <a:solidFill>
              <a:schemeClr val="accent2"/>
            </a:solidFill>
          </a:endParaRPr>
        </a:p>
      </dsp:txBody>
      <dsp:txXfrm>
        <a:off x="0" y="0"/>
        <a:ext cx="7737001" cy="1552309"/>
      </dsp:txXfrm>
    </dsp:sp>
    <dsp:sp modelId="{AF8165AA-47AD-4E76-A712-B96928D3B123}">
      <dsp:nvSpPr>
        <dsp:cNvPr id="0" name=""/>
        <dsp:cNvSpPr/>
      </dsp:nvSpPr>
      <dsp:spPr>
        <a:xfrm>
          <a:off x="3674461" y="1746347"/>
          <a:ext cx="388077" cy="388077"/>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4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F46D20-0127-40CA-AD7E-A6F019523C47}">
      <dsp:nvSpPr>
        <dsp:cNvPr id="0" name=""/>
        <dsp:cNvSpPr/>
      </dsp:nvSpPr>
      <dsp:spPr>
        <a:xfrm>
          <a:off x="2026685" y="16304"/>
          <a:ext cx="4843600" cy="983384"/>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rtl="1">
            <a:lnSpc>
              <a:spcPct val="90000"/>
            </a:lnSpc>
            <a:spcBef>
              <a:spcPct val="0"/>
            </a:spcBef>
            <a:spcAft>
              <a:spcPct val="35000"/>
            </a:spcAft>
          </a:pPr>
          <a:r>
            <a:rPr lang="fa-IR" sz="2700" kern="1200" dirty="0" smtClean="0"/>
            <a:t>افزايش وزن</a:t>
          </a:r>
          <a:endParaRPr lang="fa-IR" sz="2700" kern="1200" dirty="0"/>
        </a:p>
      </dsp:txBody>
      <dsp:txXfrm>
        <a:off x="2074690" y="64309"/>
        <a:ext cx="4747590" cy="887374"/>
      </dsp:txXfrm>
    </dsp:sp>
    <dsp:sp modelId="{E918F3D7-7A32-4E6A-B5D1-9AA25602E40A}">
      <dsp:nvSpPr>
        <dsp:cNvPr id="0" name=""/>
        <dsp:cNvSpPr/>
      </dsp:nvSpPr>
      <dsp:spPr>
        <a:xfrm>
          <a:off x="2034114" y="1117769"/>
          <a:ext cx="4828742" cy="983384"/>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r" defTabSz="1200150" rtl="1">
            <a:lnSpc>
              <a:spcPct val="90000"/>
            </a:lnSpc>
            <a:spcBef>
              <a:spcPct val="0"/>
            </a:spcBef>
            <a:spcAft>
              <a:spcPct val="35000"/>
            </a:spcAft>
          </a:pPr>
          <a:r>
            <a:rPr lang="fa-IR" sz="2700" kern="1200" dirty="0" smtClean="0"/>
            <a:t>لكه بيني وخونريزي بين قاعدگي</a:t>
          </a:r>
          <a:endParaRPr lang="fa-IR" sz="2700" kern="1200" dirty="0"/>
        </a:p>
      </dsp:txBody>
      <dsp:txXfrm>
        <a:off x="2082119" y="1165774"/>
        <a:ext cx="4732732" cy="887374"/>
      </dsp:txXfrm>
    </dsp:sp>
    <dsp:sp modelId="{4D68CCFE-A6A9-412D-93EA-EF2549F6C501}">
      <dsp:nvSpPr>
        <dsp:cNvPr id="0" name=""/>
        <dsp:cNvSpPr/>
      </dsp:nvSpPr>
      <dsp:spPr>
        <a:xfrm>
          <a:off x="2088653" y="2249649"/>
          <a:ext cx="4806500" cy="983384"/>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rtl="1">
            <a:lnSpc>
              <a:spcPct val="90000"/>
            </a:lnSpc>
            <a:spcBef>
              <a:spcPct val="0"/>
            </a:spcBef>
            <a:spcAft>
              <a:spcPct val="35000"/>
            </a:spcAft>
          </a:pPr>
          <a:r>
            <a:rPr lang="fa-IR" sz="2700" kern="1200" dirty="0" smtClean="0"/>
            <a:t>حساسيت پستان ها</a:t>
          </a:r>
          <a:endParaRPr lang="fa-IR" sz="2700" kern="1200" dirty="0"/>
        </a:p>
      </dsp:txBody>
      <dsp:txXfrm>
        <a:off x="2136658" y="2297654"/>
        <a:ext cx="4710490" cy="887374"/>
      </dsp:txXfrm>
    </dsp:sp>
    <dsp:sp modelId="{9404F79D-2449-422B-BFCD-D564EE6512CA}">
      <dsp:nvSpPr>
        <dsp:cNvPr id="0" name=""/>
        <dsp:cNvSpPr/>
      </dsp:nvSpPr>
      <dsp:spPr>
        <a:xfrm>
          <a:off x="2109427" y="3320699"/>
          <a:ext cx="4678116" cy="983384"/>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rtl="1">
            <a:lnSpc>
              <a:spcPct val="90000"/>
            </a:lnSpc>
            <a:spcBef>
              <a:spcPct val="0"/>
            </a:spcBef>
            <a:spcAft>
              <a:spcPct val="35000"/>
            </a:spcAft>
          </a:pPr>
          <a:r>
            <a:rPr lang="fa-IR" sz="2700" kern="1200" dirty="0" smtClean="0"/>
            <a:t>سردردهاي خفيف</a:t>
          </a:r>
          <a:endParaRPr lang="fa-IR" sz="2700" kern="1200" dirty="0"/>
        </a:p>
      </dsp:txBody>
      <dsp:txXfrm>
        <a:off x="2157432" y="3368704"/>
        <a:ext cx="4582106" cy="887374"/>
      </dsp:txXfrm>
    </dsp:sp>
    <dsp:sp modelId="{BE112B47-D035-408C-B719-C0DAF5258BDB}">
      <dsp:nvSpPr>
        <dsp:cNvPr id="0" name=""/>
        <dsp:cNvSpPr/>
      </dsp:nvSpPr>
      <dsp:spPr>
        <a:xfrm>
          <a:off x="2109427" y="4391746"/>
          <a:ext cx="4678116" cy="983384"/>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fa-IR" sz="2800" kern="1200" dirty="0" smtClean="0"/>
            <a:t>تهوع</a:t>
          </a:r>
          <a:endParaRPr lang="fa-IR" sz="2800" kern="1200" dirty="0"/>
        </a:p>
      </dsp:txBody>
      <dsp:txXfrm>
        <a:off x="2157432" y="4439751"/>
        <a:ext cx="4582106" cy="887374"/>
      </dsp:txXfrm>
    </dsp:sp>
  </dsp:spTree>
</dsp:drawing>
</file>

<file path=ppt/diagrams/drawing4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907BFA-A82E-4BD0-8B7F-FB90229291FA}">
      <dsp:nvSpPr>
        <dsp:cNvPr id="0" name=""/>
        <dsp:cNvSpPr/>
      </dsp:nvSpPr>
      <dsp:spPr>
        <a:xfrm>
          <a:off x="1936370" y="462"/>
          <a:ext cx="5228626" cy="74111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lvl="0" algn="ctr" defTabSz="933450" rtl="1">
            <a:lnSpc>
              <a:spcPct val="90000"/>
            </a:lnSpc>
            <a:spcBef>
              <a:spcPct val="0"/>
            </a:spcBef>
            <a:spcAft>
              <a:spcPct val="35000"/>
            </a:spcAft>
          </a:pPr>
          <a:r>
            <a:rPr lang="fa-IR" sz="2100" kern="1200" smtClean="0"/>
            <a:t>سردرد و سرگيجه</a:t>
          </a:r>
          <a:endParaRPr lang="fa-IR" sz="2100" kern="1200"/>
        </a:p>
      </dsp:txBody>
      <dsp:txXfrm>
        <a:off x="1972548" y="36640"/>
        <a:ext cx="5156270" cy="668763"/>
      </dsp:txXfrm>
    </dsp:sp>
    <dsp:sp modelId="{2B29A278-2D11-4DB5-809A-D0FE4642CF7A}">
      <dsp:nvSpPr>
        <dsp:cNvPr id="0" name=""/>
        <dsp:cNvSpPr/>
      </dsp:nvSpPr>
      <dsp:spPr>
        <a:xfrm>
          <a:off x="1936370" y="778637"/>
          <a:ext cx="5164079" cy="74111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lvl="0" algn="ctr" defTabSz="933450" rtl="1">
            <a:lnSpc>
              <a:spcPct val="90000"/>
            </a:lnSpc>
            <a:spcBef>
              <a:spcPct val="0"/>
            </a:spcBef>
            <a:spcAft>
              <a:spcPct val="35000"/>
            </a:spcAft>
          </a:pPr>
          <a:r>
            <a:rPr lang="fa-IR" sz="2100" kern="1200" smtClean="0"/>
            <a:t>حساسيت پستانها</a:t>
          </a:r>
          <a:endParaRPr lang="fa-IR" sz="2100" kern="1200"/>
        </a:p>
      </dsp:txBody>
      <dsp:txXfrm>
        <a:off x="1972548" y="814815"/>
        <a:ext cx="5091723" cy="668763"/>
      </dsp:txXfrm>
    </dsp:sp>
    <dsp:sp modelId="{7EE496AA-3EA9-4B90-9C6D-F606118AE605}">
      <dsp:nvSpPr>
        <dsp:cNvPr id="0" name=""/>
        <dsp:cNvSpPr/>
      </dsp:nvSpPr>
      <dsp:spPr>
        <a:xfrm>
          <a:off x="1936370" y="1556813"/>
          <a:ext cx="5185605" cy="74111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lvl="0" algn="ctr" defTabSz="933450" rtl="1">
            <a:lnSpc>
              <a:spcPct val="90000"/>
            </a:lnSpc>
            <a:spcBef>
              <a:spcPct val="0"/>
            </a:spcBef>
            <a:spcAft>
              <a:spcPct val="35000"/>
            </a:spcAft>
          </a:pPr>
          <a:r>
            <a:rPr lang="fa-IR" sz="2100" kern="1200" smtClean="0"/>
            <a:t>افزايش وزن خفیف</a:t>
          </a:r>
          <a:endParaRPr lang="fa-IR" sz="2100" kern="1200"/>
        </a:p>
      </dsp:txBody>
      <dsp:txXfrm>
        <a:off x="1972548" y="1592991"/>
        <a:ext cx="5113249" cy="668763"/>
      </dsp:txXfrm>
    </dsp:sp>
    <dsp:sp modelId="{2C941664-6CD1-4E3E-BF10-9E8D23E2DCD4}">
      <dsp:nvSpPr>
        <dsp:cNvPr id="0" name=""/>
        <dsp:cNvSpPr/>
      </dsp:nvSpPr>
      <dsp:spPr>
        <a:xfrm>
          <a:off x="1936370" y="2334988"/>
          <a:ext cx="5185573" cy="74111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lvl="0" algn="ctr" defTabSz="933450" rtl="1">
            <a:lnSpc>
              <a:spcPct val="90000"/>
            </a:lnSpc>
            <a:spcBef>
              <a:spcPct val="0"/>
            </a:spcBef>
            <a:spcAft>
              <a:spcPct val="35000"/>
            </a:spcAft>
          </a:pPr>
          <a:r>
            <a:rPr lang="fa-IR" sz="2100" kern="1200" smtClean="0"/>
            <a:t>آكنه</a:t>
          </a:r>
          <a:endParaRPr lang="fa-IR" sz="2100" kern="1200"/>
        </a:p>
      </dsp:txBody>
      <dsp:txXfrm>
        <a:off x="1972548" y="2371166"/>
        <a:ext cx="5113217" cy="668763"/>
      </dsp:txXfrm>
    </dsp:sp>
    <dsp:sp modelId="{CBFF8C69-F8AC-4C5B-BC9F-1210394C0C70}">
      <dsp:nvSpPr>
        <dsp:cNvPr id="0" name=""/>
        <dsp:cNvSpPr/>
      </dsp:nvSpPr>
      <dsp:spPr>
        <a:xfrm>
          <a:off x="1936370" y="3113164"/>
          <a:ext cx="5142552" cy="74111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lvl="0" algn="ctr" defTabSz="933450" rtl="1">
            <a:lnSpc>
              <a:spcPct val="90000"/>
            </a:lnSpc>
            <a:spcBef>
              <a:spcPct val="0"/>
            </a:spcBef>
            <a:spcAft>
              <a:spcPct val="35000"/>
            </a:spcAft>
          </a:pPr>
          <a:r>
            <a:rPr lang="fa-IR" sz="2100" kern="1200" smtClean="0"/>
            <a:t>افزايش بروز افسردگي و اضطراب</a:t>
          </a:r>
          <a:endParaRPr lang="fa-IR" sz="2100" kern="1200"/>
        </a:p>
      </dsp:txBody>
      <dsp:txXfrm>
        <a:off x="1972548" y="3149342"/>
        <a:ext cx="5070196" cy="668763"/>
      </dsp:txXfrm>
    </dsp:sp>
    <dsp:sp modelId="{EA7688DB-381E-4FBD-BF54-BA64B15A47FA}">
      <dsp:nvSpPr>
        <dsp:cNvPr id="0" name=""/>
        <dsp:cNvSpPr/>
      </dsp:nvSpPr>
      <dsp:spPr>
        <a:xfrm>
          <a:off x="1936370" y="3891339"/>
          <a:ext cx="5164079" cy="74111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lvl="0" algn="ctr" defTabSz="933450" rtl="1">
            <a:lnSpc>
              <a:spcPct val="90000"/>
            </a:lnSpc>
            <a:spcBef>
              <a:spcPct val="0"/>
            </a:spcBef>
            <a:spcAft>
              <a:spcPct val="35000"/>
            </a:spcAft>
          </a:pPr>
          <a:r>
            <a:rPr lang="fa-IR" sz="2100" kern="1200" smtClean="0"/>
            <a:t>كاهش </a:t>
          </a:r>
          <a:r>
            <a:rPr lang="en-US" sz="2100" kern="1200" smtClean="0"/>
            <a:t>HDL</a:t>
          </a:r>
          <a:r>
            <a:rPr lang="fa-IR" sz="2100" kern="1200" smtClean="0"/>
            <a:t> و كم شدن نسبت </a:t>
          </a:r>
          <a:r>
            <a:rPr lang="en-US" sz="2100" kern="1200" smtClean="0"/>
            <a:t>HDL</a:t>
          </a:r>
          <a:r>
            <a:rPr lang="fa-IR" sz="2100" kern="1200" smtClean="0"/>
            <a:t> به </a:t>
          </a:r>
          <a:r>
            <a:rPr lang="en-US" sz="2100" kern="1200" smtClean="0"/>
            <a:t>LDL</a:t>
          </a:r>
          <a:endParaRPr lang="fa-IR" sz="2100" kern="1200"/>
        </a:p>
      </dsp:txBody>
      <dsp:txXfrm>
        <a:off x="1972548" y="3927517"/>
        <a:ext cx="5091723" cy="668763"/>
      </dsp:txXfrm>
    </dsp:sp>
    <dsp:sp modelId="{7A918163-5FE7-48E2-8C66-CE09FF8B61BD}">
      <dsp:nvSpPr>
        <dsp:cNvPr id="0" name=""/>
        <dsp:cNvSpPr/>
      </dsp:nvSpPr>
      <dsp:spPr>
        <a:xfrm>
          <a:off x="1936370" y="4669515"/>
          <a:ext cx="5121026" cy="74111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lvl="0" algn="ctr" defTabSz="933450" rtl="1">
            <a:lnSpc>
              <a:spcPct val="90000"/>
            </a:lnSpc>
            <a:spcBef>
              <a:spcPct val="0"/>
            </a:spcBef>
            <a:spcAft>
              <a:spcPct val="35000"/>
            </a:spcAft>
          </a:pPr>
          <a:r>
            <a:rPr lang="fa-IR" sz="2100" kern="1200" dirty="0" smtClean="0"/>
            <a:t>کم شدن مقدار و تعداد روزهای خونریزی قاعدگی</a:t>
          </a:r>
          <a:endParaRPr lang="fa-IR" sz="2100" kern="1200" dirty="0"/>
        </a:p>
      </dsp:txBody>
      <dsp:txXfrm>
        <a:off x="1972548" y="4705693"/>
        <a:ext cx="5048670" cy="668763"/>
      </dsp:txXfrm>
    </dsp:sp>
  </dsp:spTree>
</dsp:drawing>
</file>

<file path=ppt/diagrams/drawing4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093199-FFA1-4B26-A104-8585073B95FD}">
      <dsp:nvSpPr>
        <dsp:cNvPr id="0" name=""/>
        <dsp:cNvSpPr/>
      </dsp:nvSpPr>
      <dsp:spPr>
        <a:xfrm>
          <a:off x="2771305" y="-165162"/>
          <a:ext cx="2336378" cy="3127709"/>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lvl="0" algn="ctr" defTabSz="1111250" rtl="1">
            <a:lnSpc>
              <a:spcPct val="90000"/>
            </a:lnSpc>
            <a:spcBef>
              <a:spcPct val="0"/>
            </a:spcBef>
            <a:spcAft>
              <a:spcPct val="35000"/>
            </a:spcAft>
          </a:pPr>
          <a:r>
            <a:rPr lang="fa-IR" sz="2500" kern="1200" dirty="0" smtClean="0"/>
            <a:t>اختلالات قاعدگي (لکه بینی، آمنوره و خونريزي نامرتب)</a:t>
          </a:r>
          <a:endParaRPr lang="fa-IR" sz="2500" kern="1200" dirty="0"/>
        </a:p>
      </dsp:txBody>
      <dsp:txXfrm>
        <a:off x="3113460" y="292880"/>
        <a:ext cx="1652068" cy="2211625"/>
      </dsp:txXfrm>
    </dsp:sp>
    <dsp:sp modelId="{4654F97E-D8F9-4F5C-8B67-C326BFD9005C}">
      <dsp:nvSpPr>
        <dsp:cNvPr id="0" name=""/>
        <dsp:cNvSpPr/>
      </dsp:nvSpPr>
      <dsp:spPr>
        <a:xfrm rot="3305254">
          <a:off x="4749622" y="2545578"/>
          <a:ext cx="530980" cy="78852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kern="1200"/>
        </a:p>
      </dsp:txBody>
      <dsp:txXfrm>
        <a:off x="4783685" y="2637970"/>
        <a:ext cx="371686" cy="473117"/>
      </dsp:txXfrm>
    </dsp:sp>
    <dsp:sp modelId="{C2C50271-C2CD-4196-8CCB-755C8B1003D8}">
      <dsp:nvSpPr>
        <dsp:cNvPr id="0" name=""/>
        <dsp:cNvSpPr/>
      </dsp:nvSpPr>
      <dsp:spPr>
        <a:xfrm rot="21035193">
          <a:off x="4407081" y="3239879"/>
          <a:ext cx="3265509" cy="2336378"/>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lvl="0" algn="ctr" defTabSz="1111250" rtl="1">
            <a:lnSpc>
              <a:spcPct val="90000"/>
            </a:lnSpc>
            <a:spcBef>
              <a:spcPct val="0"/>
            </a:spcBef>
            <a:spcAft>
              <a:spcPct val="35000"/>
            </a:spcAft>
          </a:pPr>
          <a:r>
            <a:rPr lang="fa-IR" sz="2500" kern="1200" smtClean="0"/>
            <a:t>افزايش وزن</a:t>
          </a:r>
          <a:endParaRPr lang="fa-IR" sz="2500" kern="1200"/>
        </a:p>
      </dsp:txBody>
      <dsp:txXfrm>
        <a:off x="4885304" y="3582034"/>
        <a:ext cx="2309063" cy="1652068"/>
      </dsp:txXfrm>
    </dsp:sp>
    <dsp:sp modelId="{AD684EDF-6D2F-4463-BA04-55DB77E7E7BB}">
      <dsp:nvSpPr>
        <dsp:cNvPr id="0" name=""/>
        <dsp:cNvSpPr/>
      </dsp:nvSpPr>
      <dsp:spPr>
        <a:xfrm rot="10800000">
          <a:off x="4273470" y="4013805"/>
          <a:ext cx="94418" cy="78852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kern="1200"/>
        </a:p>
      </dsp:txBody>
      <dsp:txXfrm rot="10800000">
        <a:off x="4301795" y="4171510"/>
        <a:ext cx="66093" cy="473117"/>
      </dsp:txXfrm>
    </dsp:sp>
    <dsp:sp modelId="{989907BE-8C67-44E8-8234-A049B98CF9E6}">
      <dsp:nvSpPr>
        <dsp:cNvPr id="0" name=""/>
        <dsp:cNvSpPr/>
      </dsp:nvSpPr>
      <dsp:spPr>
        <a:xfrm rot="752149">
          <a:off x="826348" y="3239879"/>
          <a:ext cx="3402584" cy="2336378"/>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lvl="0" algn="ctr" defTabSz="1111250" rtl="1">
            <a:lnSpc>
              <a:spcPct val="90000"/>
            </a:lnSpc>
            <a:spcBef>
              <a:spcPct val="0"/>
            </a:spcBef>
            <a:spcAft>
              <a:spcPct val="35000"/>
            </a:spcAft>
          </a:pPr>
          <a:r>
            <a:rPr lang="fa-IR" sz="2500" kern="1200" dirty="0" smtClean="0"/>
            <a:t>حساس شدن پستان ها</a:t>
          </a:r>
          <a:endParaRPr lang="fa-IR" sz="2500" kern="1200" dirty="0"/>
        </a:p>
      </dsp:txBody>
      <dsp:txXfrm>
        <a:off x="1324645" y="3582034"/>
        <a:ext cx="2405990" cy="1652068"/>
      </dsp:txXfrm>
    </dsp:sp>
    <dsp:sp modelId="{F58D3FA7-E04C-4712-B69C-A5BDFF76E36B}">
      <dsp:nvSpPr>
        <dsp:cNvPr id="0" name=""/>
        <dsp:cNvSpPr/>
      </dsp:nvSpPr>
      <dsp:spPr>
        <a:xfrm rot="17708022">
          <a:off x="3011944" y="2623917"/>
          <a:ext cx="335528" cy="78852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kern="1200"/>
        </a:p>
      </dsp:txBody>
      <dsp:txXfrm>
        <a:off x="3040897" y="2827186"/>
        <a:ext cx="234870" cy="473117"/>
      </dsp:txXfrm>
    </dsp:sp>
  </dsp:spTree>
</dsp:drawing>
</file>

<file path=ppt/diagrams/drawing4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4AA0DC-24A7-4E72-9325-02429B917504}">
      <dsp:nvSpPr>
        <dsp:cNvPr id="0" name=""/>
        <dsp:cNvSpPr/>
      </dsp:nvSpPr>
      <dsp:spPr>
        <a:xfrm>
          <a:off x="644750" y="0"/>
          <a:ext cx="7307167" cy="5271246"/>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23D9344-6787-458E-9A05-8B263593E619}">
      <dsp:nvSpPr>
        <dsp:cNvPr id="0" name=""/>
        <dsp:cNvSpPr/>
      </dsp:nvSpPr>
      <dsp:spPr>
        <a:xfrm>
          <a:off x="4302" y="1581374"/>
          <a:ext cx="2069412" cy="2108498"/>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rtl="1">
            <a:lnSpc>
              <a:spcPct val="90000"/>
            </a:lnSpc>
            <a:spcBef>
              <a:spcPct val="0"/>
            </a:spcBef>
            <a:spcAft>
              <a:spcPct val="35000"/>
            </a:spcAft>
          </a:pPr>
          <a:r>
            <a:rPr lang="fa-IR" sz="2500" kern="1200" smtClean="0"/>
            <a:t>افزايش خونريزي و درد هنگام قاعدگي</a:t>
          </a:r>
          <a:endParaRPr lang="fa-IR" sz="2500" kern="1200"/>
        </a:p>
      </dsp:txBody>
      <dsp:txXfrm>
        <a:off x="105322" y="1682394"/>
        <a:ext cx="1867372" cy="1906458"/>
      </dsp:txXfrm>
    </dsp:sp>
    <dsp:sp modelId="{C00C929F-6ACD-4F83-852C-189470081354}">
      <dsp:nvSpPr>
        <dsp:cNvPr id="0" name=""/>
        <dsp:cNvSpPr/>
      </dsp:nvSpPr>
      <dsp:spPr>
        <a:xfrm>
          <a:off x="2177185" y="1581374"/>
          <a:ext cx="2069412" cy="2108498"/>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rtl="1">
            <a:lnSpc>
              <a:spcPct val="90000"/>
            </a:lnSpc>
            <a:spcBef>
              <a:spcPct val="0"/>
            </a:spcBef>
            <a:spcAft>
              <a:spcPct val="35000"/>
            </a:spcAft>
          </a:pPr>
          <a:r>
            <a:rPr lang="fa-IR" sz="2500" kern="1200" smtClean="0"/>
            <a:t>خونريزي نامنظم و لكه بيني بين قاعدگي ها</a:t>
          </a:r>
          <a:endParaRPr lang="fa-IR" sz="2500" kern="1200"/>
        </a:p>
      </dsp:txBody>
      <dsp:txXfrm>
        <a:off x="2278205" y="1682394"/>
        <a:ext cx="1867372" cy="1906458"/>
      </dsp:txXfrm>
    </dsp:sp>
    <dsp:sp modelId="{9D4F37B4-D1A6-4C1D-8A1E-BC3F481543C6}">
      <dsp:nvSpPr>
        <dsp:cNvPr id="0" name=""/>
        <dsp:cNvSpPr/>
      </dsp:nvSpPr>
      <dsp:spPr>
        <a:xfrm>
          <a:off x="4350069" y="1581374"/>
          <a:ext cx="2069412" cy="2108498"/>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rtl="1">
            <a:lnSpc>
              <a:spcPct val="90000"/>
            </a:lnSpc>
            <a:spcBef>
              <a:spcPct val="0"/>
            </a:spcBef>
            <a:spcAft>
              <a:spcPct val="35000"/>
            </a:spcAft>
          </a:pPr>
          <a:r>
            <a:rPr lang="fa-IR" sz="2500" kern="1200" smtClean="0"/>
            <a:t>افزايش ترشحات واژينال</a:t>
          </a:r>
          <a:endParaRPr lang="fa-IR" sz="2500" kern="1200"/>
        </a:p>
      </dsp:txBody>
      <dsp:txXfrm>
        <a:off x="4451089" y="1682394"/>
        <a:ext cx="1867372" cy="1906458"/>
      </dsp:txXfrm>
    </dsp:sp>
    <dsp:sp modelId="{145C15A7-F4DC-46D2-8D0D-AF065AADA2A3}">
      <dsp:nvSpPr>
        <dsp:cNvPr id="0" name=""/>
        <dsp:cNvSpPr/>
      </dsp:nvSpPr>
      <dsp:spPr>
        <a:xfrm>
          <a:off x="6522952" y="1581374"/>
          <a:ext cx="2069412" cy="2108498"/>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rtl="1">
            <a:lnSpc>
              <a:spcPct val="90000"/>
            </a:lnSpc>
            <a:spcBef>
              <a:spcPct val="0"/>
            </a:spcBef>
            <a:spcAft>
              <a:spcPct val="35000"/>
            </a:spcAft>
          </a:pPr>
          <a:r>
            <a:rPr lang="fa-IR" sz="2500" kern="1200" smtClean="0"/>
            <a:t>کرامپ شکمی</a:t>
          </a:r>
          <a:endParaRPr lang="fa-IR" sz="2500" kern="1200"/>
        </a:p>
      </dsp:txBody>
      <dsp:txXfrm>
        <a:off x="6623972" y="1682394"/>
        <a:ext cx="1867372" cy="1906458"/>
      </dsp:txXfrm>
    </dsp:sp>
  </dsp:spTree>
</dsp:drawing>
</file>

<file path=ppt/diagrams/drawing4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7016B1-6011-45A6-AB4C-499FAAA4154E}">
      <dsp:nvSpPr>
        <dsp:cNvPr id="0" name=""/>
        <dsp:cNvSpPr/>
      </dsp:nvSpPr>
      <dsp:spPr>
        <a:xfrm>
          <a:off x="0" y="35626"/>
          <a:ext cx="8596668" cy="380952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lvl="0" algn="r" defTabSz="1955800" rtl="1">
            <a:lnSpc>
              <a:spcPct val="90000"/>
            </a:lnSpc>
            <a:spcBef>
              <a:spcPct val="0"/>
            </a:spcBef>
            <a:spcAft>
              <a:spcPct val="35000"/>
            </a:spcAft>
          </a:pPr>
          <a:r>
            <a:rPr lang="fa-IR" sz="4400" kern="1200" smtClean="0"/>
            <a:t>جنین انسان، موجودی محترم به حساب می آید و حتی اگر از راه نامشروع ایجاد شده باشد دارای حرمت و از حقوق قانونی حیات، مالی... برخوردار است. </a:t>
          </a:r>
          <a:endParaRPr lang="fa-IR" sz="4400" kern="1200"/>
        </a:p>
      </dsp:txBody>
      <dsp:txXfrm>
        <a:off x="185965" y="221591"/>
        <a:ext cx="8224738" cy="3437590"/>
      </dsp:txXfrm>
    </dsp:sp>
  </dsp:spTree>
</dsp:drawing>
</file>

<file path=ppt/diagrams/drawing4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921233-9899-43F6-8D0D-68620E1EBE1A}">
      <dsp:nvSpPr>
        <dsp:cNvPr id="0" name=""/>
        <dsp:cNvSpPr/>
      </dsp:nvSpPr>
      <dsp:spPr>
        <a:xfrm>
          <a:off x="644750" y="0"/>
          <a:ext cx="7307167" cy="6632089"/>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54BB4C2-3522-4C31-92CB-58AAD9C4B899}">
      <dsp:nvSpPr>
        <dsp:cNvPr id="0" name=""/>
        <dsp:cNvSpPr/>
      </dsp:nvSpPr>
      <dsp:spPr>
        <a:xfrm>
          <a:off x="0" y="1936371"/>
          <a:ext cx="8596668" cy="275934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fa-IR" sz="3200" kern="1200" dirty="0" smtClean="0"/>
            <a:t>از مهم ترین حقوق جنین، حق حیات آن و نیز برخورداری از سلامت جسم است و هرگونه ایجاد جرح و نقص عضو  غیر اخلاقی و غیر شرعی محسوب می گردد. از این رو</a:t>
          </a:r>
          <a:r>
            <a:rPr lang="fa-IR" sz="3200" kern="1200" dirty="0" smtClean="0">
              <a:solidFill>
                <a:schemeClr val="accent6">
                  <a:lumMod val="75000"/>
                </a:schemeClr>
              </a:solidFill>
            </a:rPr>
            <a:t>، سقط به معنی نادیده گرفتن حیات جنین قبل از زایمان است.</a:t>
          </a:r>
          <a:endParaRPr lang="fa-IR" sz="3200" kern="1200" dirty="0">
            <a:solidFill>
              <a:schemeClr val="accent6">
                <a:lumMod val="75000"/>
              </a:schemeClr>
            </a:solidFill>
          </a:endParaRPr>
        </a:p>
      </dsp:txBody>
      <dsp:txXfrm>
        <a:off x="134700" y="2071071"/>
        <a:ext cx="8327268" cy="248994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31CE17-5C37-464C-A9C5-DE8D8DD4A0EF}">
      <dsp:nvSpPr>
        <dsp:cNvPr id="0" name=""/>
        <dsp:cNvSpPr/>
      </dsp:nvSpPr>
      <dsp:spPr>
        <a:xfrm>
          <a:off x="-7197937" y="-1100786"/>
          <a:ext cx="8570100" cy="8570100"/>
        </a:xfrm>
        <a:prstGeom prst="blockArc">
          <a:avLst>
            <a:gd name="adj1" fmla="val 18900000"/>
            <a:gd name="adj2" fmla="val 2700000"/>
            <a:gd name="adj3" fmla="val 252"/>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585CE5C-A2FD-46AA-9542-734B49F4541A}">
      <dsp:nvSpPr>
        <dsp:cNvPr id="0" name=""/>
        <dsp:cNvSpPr/>
      </dsp:nvSpPr>
      <dsp:spPr>
        <a:xfrm>
          <a:off x="883951" y="636852"/>
          <a:ext cx="8333924" cy="1273705"/>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1004" tIns="43180" rIns="43180" bIns="43180" numCol="1" spcCol="1270" anchor="ctr" anchorCtr="0">
          <a:noAutofit/>
        </a:bodyPr>
        <a:lstStyle/>
        <a:p>
          <a:pPr lvl="0" algn="r" defTabSz="755650" rtl="1">
            <a:lnSpc>
              <a:spcPct val="90000"/>
            </a:lnSpc>
            <a:spcBef>
              <a:spcPct val="0"/>
            </a:spcBef>
            <a:spcAft>
              <a:spcPct val="35000"/>
            </a:spcAft>
          </a:pPr>
          <a:r>
            <a:rPr lang="fa-IR" sz="1700" kern="1200" dirty="0" smtClean="0">
              <a:solidFill>
                <a:schemeClr val="accent2"/>
              </a:solidFill>
            </a:rPr>
            <a:t>ایران با جمعیت ۸۳ </a:t>
          </a:r>
          <a:r>
            <a:rPr lang="ar-SA" sz="1700" kern="1200" dirty="0" smtClean="0">
              <a:solidFill>
                <a:schemeClr val="accent2"/>
              </a:solidFill>
            </a:rPr>
            <a:t> میلیون و </a:t>
          </a:r>
          <a:r>
            <a:rPr lang="fa-IR" sz="1700" kern="1200" dirty="0" smtClean="0">
              <a:solidFill>
                <a:schemeClr val="accent2"/>
              </a:solidFill>
            </a:rPr>
            <a:t>۵۰۰</a:t>
          </a:r>
          <a:r>
            <a:rPr lang="ar-SA" sz="1700" kern="1200" dirty="0" smtClean="0">
              <a:solidFill>
                <a:schemeClr val="accent2"/>
              </a:solidFill>
            </a:rPr>
            <a:t> هزار نفر</a:t>
          </a:r>
          <a:r>
            <a:rPr lang="fa-IR" sz="1700" kern="1200" dirty="0" smtClean="0">
              <a:solidFill>
                <a:schemeClr val="accent2"/>
              </a:solidFill>
            </a:rPr>
            <a:t>، از شاخص توسعه انسانی 0.798 برخوردار بوده و جز کشورهای با رده بالای توسعه قرار گرفته است ( برنامه توسعه سازمان ملل، 2018)</a:t>
          </a:r>
          <a:r>
            <a:rPr lang="en-US" sz="1700" kern="1200" dirty="0" smtClean="0">
              <a:solidFill>
                <a:schemeClr val="accent2"/>
              </a:solidFill>
            </a:rPr>
            <a:t>.</a:t>
          </a:r>
          <a:endParaRPr lang="fa-IR" sz="1700" kern="1200" dirty="0">
            <a:solidFill>
              <a:schemeClr val="accent2"/>
            </a:solidFill>
          </a:endParaRPr>
        </a:p>
      </dsp:txBody>
      <dsp:txXfrm>
        <a:off x="883951" y="636852"/>
        <a:ext cx="8333924" cy="1273705"/>
      </dsp:txXfrm>
    </dsp:sp>
    <dsp:sp modelId="{7829F298-0369-4A94-A7BE-ADDED660ADAD}">
      <dsp:nvSpPr>
        <dsp:cNvPr id="0" name=""/>
        <dsp:cNvSpPr/>
      </dsp:nvSpPr>
      <dsp:spPr>
        <a:xfrm>
          <a:off x="87885" y="477639"/>
          <a:ext cx="1592131" cy="1592131"/>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8BD43E3-027C-4F18-A634-999EC3A7E9CA}">
      <dsp:nvSpPr>
        <dsp:cNvPr id="0" name=""/>
        <dsp:cNvSpPr/>
      </dsp:nvSpPr>
      <dsp:spPr>
        <a:xfrm>
          <a:off x="1346943" y="2547410"/>
          <a:ext cx="7870932" cy="1273705"/>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1004" tIns="43180" rIns="43180" bIns="43180" numCol="1" spcCol="1270" anchor="ctr" anchorCtr="0">
          <a:noAutofit/>
        </a:bodyPr>
        <a:lstStyle/>
        <a:p>
          <a:pPr lvl="0" algn="r" defTabSz="755650" rtl="1">
            <a:lnSpc>
              <a:spcPct val="90000"/>
            </a:lnSpc>
            <a:spcBef>
              <a:spcPct val="0"/>
            </a:spcBef>
            <a:spcAft>
              <a:spcPct val="35000"/>
            </a:spcAft>
          </a:pPr>
          <a:r>
            <a:rPr lang="fa-IR" sz="1700" kern="1200" dirty="0" smtClean="0">
              <a:solidFill>
                <a:schemeClr val="accent2"/>
              </a:solidFill>
            </a:rPr>
            <a:t>از جمله شاخص های مهم توسعه انسانی، امید به زندگی است که بر اساس اطلاعات مرکز آمار (1395)، این شاخص حدود هفده سال افزایش یافته و از 58.9 سال (1359) به 75.4 سال (1394) رسیده است.</a:t>
          </a:r>
          <a:endParaRPr lang="fa-IR" sz="1700" kern="1200" dirty="0">
            <a:solidFill>
              <a:schemeClr val="accent2"/>
            </a:solidFill>
          </a:endParaRPr>
        </a:p>
      </dsp:txBody>
      <dsp:txXfrm>
        <a:off x="1346943" y="2547410"/>
        <a:ext cx="7870932" cy="1273705"/>
      </dsp:txXfrm>
    </dsp:sp>
    <dsp:sp modelId="{3FC9BD25-DCC3-4B2B-B309-5EBFC0660ABB}">
      <dsp:nvSpPr>
        <dsp:cNvPr id="0" name=""/>
        <dsp:cNvSpPr/>
      </dsp:nvSpPr>
      <dsp:spPr>
        <a:xfrm>
          <a:off x="550877" y="2388197"/>
          <a:ext cx="1592131" cy="1592131"/>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EEC588B-0057-450D-811B-22E4B84000F9}">
      <dsp:nvSpPr>
        <dsp:cNvPr id="0" name=""/>
        <dsp:cNvSpPr/>
      </dsp:nvSpPr>
      <dsp:spPr>
        <a:xfrm>
          <a:off x="883951" y="4457968"/>
          <a:ext cx="8333924" cy="1273705"/>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1004" tIns="43180" rIns="43180" bIns="43180" numCol="1" spcCol="1270" anchor="ctr" anchorCtr="0">
          <a:noAutofit/>
        </a:bodyPr>
        <a:lstStyle/>
        <a:p>
          <a:pPr lvl="0" algn="r" defTabSz="755650" rtl="1">
            <a:lnSpc>
              <a:spcPct val="90000"/>
            </a:lnSpc>
            <a:spcBef>
              <a:spcPct val="0"/>
            </a:spcBef>
            <a:spcAft>
              <a:spcPct val="35000"/>
            </a:spcAft>
          </a:pPr>
          <a:r>
            <a:rPr lang="fa-IR" sz="1700" kern="1200" dirty="0" smtClean="0">
              <a:solidFill>
                <a:schemeClr val="accent2"/>
              </a:solidFill>
            </a:rPr>
            <a:t>بر اساس آمار سرشماری  نفوس و مسکن، متوسط رشد جمعیت کشور از 3.13 درصد در سال 1345 به 1.24 درصد در سال 1395 کاهش یافته است. بالا</a:t>
          </a:r>
          <a:r>
            <a:rPr lang="ar-SA" sz="1700" kern="1200" dirty="0" smtClean="0">
              <a:solidFill>
                <a:schemeClr val="accent2"/>
              </a:solidFill>
            </a:rPr>
            <a:t>ترین درصد رشد جمعیت طی سال های 1355 تا 1365 بوده که سالانه 3.91 درصد بوده است.. پس از آن دهه، رشد جمعیت روند کاهشی داشته و در سال 1395 به </a:t>
          </a:r>
          <a:r>
            <a:rPr lang="fa-IR" sz="1700" kern="1200" dirty="0" smtClean="0">
              <a:solidFill>
                <a:schemeClr val="accent2"/>
              </a:solidFill>
            </a:rPr>
            <a:t>1.24</a:t>
          </a:r>
          <a:r>
            <a:rPr lang="ar-SA" sz="1700" kern="1200" dirty="0" smtClean="0">
              <a:solidFill>
                <a:schemeClr val="accent2"/>
              </a:solidFill>
            </a:rPr>
            <a:t>رسیده است </a:t>
          </a:r>
          <a:r>
            <a:rPr lang="en-US" sz="1700" kern="1200" dirty="0" smtClean="0"/>
            <a:t>.</a:t>
          </a:r>
          <a:endParaRPr lang="fa-IR" sz="1700" kern="1200" dirty="0"/>
        </a:p>
      </dsp:txBody>
      <dsp:txXfrm>
        <a:off x="883951" y="4457968"/>
        <a:ext cx="8333924" cy="1273705"/>
      </dsp:txXfrm>
    </dsp:sp>
    <dsp:sp modelId="{DA9C3BDA-87D1-4D20-BE41-4A2269D7AEB3}">
      <dsp:nvSpPr>
        <dsp:cNvPr id="0" name=""/>
        <dsp:cNvSpPr/>
      </dsp:nvSpPr>
      <dsp:spPr>
        <a:xfrm>
          <a:off x="87885" y="4298755"/>
          <a:ext cx="1592131" cy="1592131"/>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D8F21D-CC76-4C3D-8988-C463696F3291}">
      <dsp:nvSpPr>
        <dsp:cNvPr id="0" name=""/>
        <dsp:cNvSpPr/>
      </dsp:nvSpPr>
      <dsp:spPr>
        <a:xfrm>
          <a:off x="1053595" y="4071"/>
          <a:ext cx="6489476" cy="6489476"/>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1866900" rtl="1">
            <a:lnSpc>
              <a:spcPct val="90000"/>
            </a:lnSpc>
            <a:spcBef>
              <a:spcPct val="0"/>
            </a:spcBef>
            <a:spcAft>
              <a:spcPct val="35000"/>
            </a:spcAft>
          </a:pPr>
          <a:r>
            <a:rPr lang="fa-IR" sz="4200" kern="1200" dirty="0" smtClean="0"/>
            <a:t>در فرهنگ باستانی ما، "</a:t>
          </a:r>
          <a:r>
            <a:rPr lang="fa-IR" sz="4200" kern="1200" dirty="0" smtClean="0">
              <a:solidFill>
                <a:schemeClr val="accent2"/>
              </a:solidFill>
            </a:rPr>
            <a:t>سقط عمدی</a:t>
          </a:r>
          <a:r>
            <a:rPr lang="fa-IR" sz="4200" kern="1200" dirty="0" smtClean="0"/>
            <a:t>" به طور مطلق مورد نکوهش بوده است و این عمل را به عنوان "قتل وارث خانواده" جرم می دانند. </a:t>
          </a:r>
          <a:endParaRPr lang="fa-IR" sz="4200" kern="1200" dirty="0"/>
        </a:p>
      </dsp:txBody>
      <dsp:txXfrm>
        <a:off x="2003957" y="954433"/>
        <a:ext cx="4588752" cy="4588752"/>
      </dsp:txXfrm>
    </dsp:sp>
  </dsp:spTree>
</dsp:drawing>
</file>

<file path=ppt/diagrams/drawing5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D5E415-D074-4D80-A15E-436BABAFEA62}">
      <dsp:nvSpPr>
        <dsp:cNvPr id="0" name=""/>
        <dsp:cNvSpPr/>
      </dsp:nvSpPr>
      <dsp:spPr>
        <a:xfrm>
          <a:off x="4309" y="2395"/>
          <a:ext cx="8823808" cy="158086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lvl="0" algn="r" defTabSz="2889250" rtl="1">
            <a:lnSpc>
              <a:spcPct val="90000"/>
            </a:lnSpc>
            <a:spcBef>
              <a:spcPct val="0"/>
            </a:spcBef>
            <a:spcAft>
              <a:spcPct val="35000"/>
            </a:spcAft>
          </a:pPr>
          <a:r>
            <a:rPr lang="fa-IR" sz="6500" kern="1200" dirty="0" smtClean="0"/>
            <a:t>1-سقط خودبه خودی</a:t>
          </a:r>
          <a:endParaRPr lang="fa-IR" sz="6500" kern="1200" dirty="0"/>
        </a:p>
      </dsp:txBody>
      <dsp:txXfrm>
        <a:off x="81481" y="79567"/>
        <a:ext cx="8669464" cy="1426525"/>
      </dsp:txXfrm>
    </dsp:sp>
    <dsp:sp modelId="{EC59B900-0717-4083-8605-105C8073C401}">
      <dsp:nvSpPr>
        <dsp:cNvPr id="0" name=""/>
        <dsp:cNvSpPr/>
      </dsp:nvSpPr>
      <dsp:spPr>
        <a:xfrm>
          <a:off x="0" y="1802168"/>
          <a:ext cx="8823808" cy="158086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lvl="0" algn="r" defTabSz="2889250" rtl="1">
            <a:lnSpc>
              <a:spcPct val="90000"/>
            </a:lnSpc>
            <a:spcBef>
              <a:spcPct val="0"/>
            </a:spcBef>
            <a:spcAft>
              <a:spcPct val="35000"/>
            </a:spcAft>
          </a:pPr>
          <a:r>
            <a:rPr lang="fa-IR" sz="6500" kern="1200" dirty="0" smtClean="0"/>
            <a:t>2-سقط طبی</a:t>
          </a:r>
          <a:endParaRPr lang="fa-IR" sz="6500" kern="1200" dirty="0"/>
        </a:p>
      </dsp:txBody>
      <dsp:txXfrm>
        <a:off x="77172" y="1879340"/>
        <a:ext cx="8669464" cy="1426525"/>
      </dsp:txXfrm>
    </dsp:sp>
    <dsp:sp modelId="{B87CB841-F4F2-4D0F-AD60-CB267B8AA07D}">
      <dsp:nvSpPr>
        <dsp:cNvPr id="0" name=""/>
        <dsp:cNvSpPr/>
      </dsp:nvSpPr>
      <dsp:spPr>
        <a:xfrm>
          <a:off x="4309" y="3322221"/>
          <a:ext cx="8823808" cy="158086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lvl="0" algn="r" defTabSz="2889250" rtl="1">
            <a:lnSpc>
              <a:spcPct val="90000"/>
            </a:lnSpc>
            <a:spcBef>
              <a:spcPct val="0"/>
            </a:spcBef>
            <a:spcAft>
              <a:spcPct val="35000"/>
            </a:spcAft>
          </a:pPr>
          <a:r>
            <a:rPr lang="fa-IR" sz="6500" kern="1200" dirty="0" smtClean="0"/>
            <a:t>3-سقط جنایی</a:t>
          </a:r>
          <a:endParaRPr lang="fa-IR" sz="6500" kern="1200" dirty="0"/>
        </a:p>
      </dsp:txBody>
      <dsp:txXfrm>
        <a:off x="81481" y="3399393"/>
        <a:ext cx="8669464" cy="1426525"/>
      </dsp:txXfrm>
    </dsp:sp>
  </dsp:spTree>
</dsp:drawing>
</file>

<file path=ppt/diagrams/drawing5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066893-D92F-4F89-AAD4-E2CFE401A864}">
      <dsp:nvSpPr>
        <dsp:cNvPr id="0" name=""/>
        <dsp:cNvSpPr/>
      </dsp:nvSpPr>
      <dsp:spPr>
        <a:xfrm>
          <a:off x="0" y="34068"/>
          <a:ext cx="8596668" cy="462852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5260" tIns="175260" rIns="175260" bIns="175260" numCol="1" spcCol="1270" anchor="ctr" anchorCtr="0">
          <a:noAutofit/>
        </a:bodyPr>
        <a:lstStyle/>
        <a:p>
          <a:pPr lvl="0" algn="r" defTabSz="2044700" rtl="1">
            <a:lnSpc>
              <a:spcPct val="90000"/>
            </a:lnSpc>
            <a:spcBef>
              <a:spcPct val="0"/>
            </a:spcBef>
            <a:spcAft>
              <a:spcPct val="35000"/>
            </a:spcAft>
          </a:pPr>
          <a:r>
            <a:rPr lang="fa-IR" sz="4600" kern="1200" dirty="0" smtClean="0"/>
            <a:t>طبق  قانون 306مجازات اسلامی و  ماده 623، 622 و 624  جرم محسوب و به مجازات مقرر در مواد مذکور و مادتین 716 الی 721 قانون مجازات اسلامی مرتکب محکوم خواهد گردید.  </a:t>
          </a:r>
          <a:endParaRPr lang="en-US" sz="4600" kern="1200" dirty="0"/>
        </a:p>
      </dsp:txBody>
      <dsp:txXfrm>
        <a:off x="225946" y="260014"/>
        <a:ext cx="8144776" cy="4176628"/>
      </dsp:txXfrm>
    </dsp:sp>
  </dsp:spTree>
</dsp:drawing>
</file>

<file path=ppt/diagrams/drawing5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3B41A3-A3B2-4811-971B-D2832E5A8A7B}">
      <dsp:nvSpPr>
        <dsp:cNvPr id="0" name=""/>
        <dsp:cNvSpPr/>
      </dsp:nvSpPr>
      <dsp:spPr>
        <a:xfrm>
          <a:off x="729398" y="0"/>
          <a:ext cx="8266514" cy="6519133"/>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B86A743-5547-4FE0-A669-B79CD2C63761}">
      <dsp:nvSpPr>
        <dsp:cNvPr id="0" name=""/>
        <dsp:cNvSpPr/>
      </dsp:nvSpPr>
      <dsp:spPr>
        <a:xfrm>
          <a:off x="0" y="1645924"/>
          <a:ext cx="9725311" cy="3227283"/>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rtl="1">
            <a:lnSpc>
              <a:spcPct val="90000"/>
            </a:lnSpc>
            <a:spcBef>
              <a:spcPct val="0"/>
            </a:spcBef>
            <a:spcAft>
              <a:spcPct val="35000"/>
            </a:spcAft>
          </a:pPr>
          <a:r>
            <a:rPr lang="fa-IR" sz="2900" kern="1200" dirty="0" smtClean="0">
              <a:solidFill>
                <a:schemeClr val="accent2"/>
              </a:solidFill>
            </a:rPr>
            <a:t>ماده 56 قانون </a:t>
          </a:r>
          <a:r>
            <a:rPr lang="fa-IR" sz="2900" kern="1200" dirty="0" smtClean="0"/>
            <a:t>و قرار دادن روی میز خدمت همه مراقبین سلامت به شرح ذیل: ".... سقط جنین ممنوع بوده و از جرائم دارای جنبه عمومی می‌باشد و طبق قانون، موجب مجازات است و دیه و حبس و ابطال پروانه پزشکی بر اساس مواد (۷۱۶) تا (۷۲۰) قانون مجازات اسلامی(کتاب پنجم- مجازات‌های تعزیری و بازدارنده) و این قانون انجام می‌شود"</a:t>
          </a:r>
          <a:endParaRPr lang="fa-IR" sz="2900" kern="1200" dirty="0"/>
        </a:p>
      </dsp:txBody>
      <dsp:txXfrm>
        <a:off x="157543" y="1803467"/>
        <a:ext cx="9410225" cy="2912197"/>
      </dsp:txXfrm>
    </dsp:sp>
  </dsp:spTree>
</dsp:drawing>
</file>

<file path=ppt/diagrams/drawing5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B43917-5919-4E93-AD9B-F00BF8B50A06}">
      <dsp:nvSpPr>
        <dsp:cNvPr id="0" name=""/>
        <dsp:cNvSpPr/>
      </dsp:nvSpPr>
      <dsp:spPr>
        <a:xfrm>
          <a:off x="818049" y="0"/>
          <a:ext cx="6594437" cy="6594437"/>
        </a:xfrm>
        <a:prstGeom prst="triangl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3A833A4-3A35-4311-A174-BB663899546E}">
      <dsp:nvSpPr>
        <dsp:cNvPr id="0" name=""/>
        <dsp:cNvSpPr/>
      </dsp:nvSpPr>
      <dsp:spPr>
        <a:xfrm>
          <a:off x="4115267" y="661302"/>
          <a:ext cx="4286384" cy="4964006"/>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ctr" defTabSz="1155700" rtl="1">
            <a:lnSpc>
              <a:spcPct val="90000"/>
            </a:lnSpc>
            <a:spcBef>
              <a:spcPct val="0"/>
            </a:spcBef>
            <a:spcAft>
              <a:spcPct val="35000"/>
            </a:spcAft>
          </a:pPr>
          <a:r>
            <a:rPr lang="fa-IR" sz="2600" kern="1200" dirty="0" smtClean="0">
              <a:solidFill>
                <a:schemeClr val="accent2"/>
              </a:solidFill>
            </a:rPr>
            <a:t>تبصره4- </a:t>
          </a:r>
          <a:r>
            <a:rPr lang="fa-IR" sz="2600" kern="1200" dirty="0" smtClean="0"/>
            <a:t>چنانچه پزشک یا ماما یا دارو فروش، خارج از مراحل این ماده وسایل سقط جنین را فراهم سازند یا مباشرت به اسقاط جنین نمایند علاوه بر مجازات مقرر در ماده (624) قانون مجازات اسلامی، پروانه فعالیت ایشان ابطال می شود. تحقق این جرم نیازمند تکرار نیست."</a:t>
          </a:r>
          <a:endParaRPr lang="fa-IR" sz="2600" kern="1200" dirty="0"/>
        </a:p>
      </dsp:txBody>
      <dsp:txXfrm>
        <a:off x="4324511" y="870546"/>
        <a:ext cx="3867896" cy="4545518"/>
      </dsp:txXfrm>
    </dsp:sp>
  </dsp:spTree>
</dsp:drawing>
</file>

<file path=ppt/diagrams/drawing5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30F642-275E-4A22-8709-E9853CECF97B}">
      <dsp:nvSpPr>
        <dsp:cNvPr id="0" name=""/>
        <dsp:cNvSpPr/>
      </dsp:nvSpPr>
      <dsp:spPr>
        <a:xfrm>
          <a:off x="644750" y="0"/>
          <a:ext cx="7307167" cy="6718151"/>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D9F7A14-293E-4EAD-A0EF-5B3BA02657E2}">
      <dsp:nvSpPr>
        <dsp:cNvPr id="0" name=""/>
        <dsp:cNvSpPr/>
      </dsp:nvSpPr>
      <dsp:spPr>
        <a:xfrm>
          <a:off x="94026" y="2015445"/>
          <a:ext cx="8408615" cy="268726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rtl="1">
            <a:lnSpc>
              <a:spcPct val="90000"/>
            </a:lnSpc>
            <a:spcBef>
              <a:spcPct val="0"/>
            </a:spcBef>
            <a:spcAft>
              <a:spcPct val="35000"/>
            </a:spcAft>
          </a:pPr>
          <a:r>
            <a:rPr lang="fa-IR" sz="2600" kern="1200" dirty="0" smtClean="0">
              <a:solidFill>
                <a:schemeClr val="accent2"/>
              </a:solidFill>
            </a:rPr>
            <a:t>ماده 61</a:t>
          </a:r>
          <a:r>
            <a:rPr lang="fa-IR" sz="2600" kern="1200" dirty="0" smtClean="0"/>
            <a:t> و قرار دادن روی میز خدمت همه مراقبین سلامت به شرح ذیل: "ارتکاب گسترده جنایت علیه تمامیت جسمانی جنین به قصد نتیجه یا علم به تحقق آن، به گونه‌ای که موجب ورود خسارت عمده به تمامیت جسمانی جنین ها یا مادران در حد وسیع گردد، مشمول حکم ماده (286) قانون مجازات اسلامي مصوب 1/2/1392 مي گردد.</a:t>
          </a:r>
          <a:endParaRPr lang="fa-IR" sz="2600" kern="1200" dirty="0"/>
        </a:p>
      </dsp:txBody>
      <dsp:txXfrm>
        <a:off x="225207" y="2146626"/>
        <a:ext cx="8146253" cy="2424898"/>
      </dsp:txXfrm>
    </dsp:sp>
  </dsp:spTree>
</dsp:drawing>
</file>

<file path=ppt/diagrams/drawing5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1B4DF3-36D5-4173-B5F7-4629AF01E072}">
      <dsp:nvSpPr>
        <dsp:cNvPr id="0" name=""/>
        <dsp:cNvSpPr/>
      </dsp:nvSpPr>
      <dsp:spPr>
        <a:xfrm>
          <a:off x="0" y="72973"/>
          <a:ext cx="8596668" cy="290854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r" defTabSz="1111250" rtl="1">
            <a:lnSpc>
              <a:spcPct val="90000"/>
            </a:lnSpc>
            <a:spcBef>
              <a:spcPct val="0"/>
            </a:spcBef>
            <a:spcAft>
              <a:spcPct val="35000"/>
            </a:spcAft>
          </a:pPr>
          <a:r>
            <a:rPr lang="fa-IR" sz="2500" kern="1200" smtClean="0"/>
            <a:t>تبصره الحاقی1- هرگاه دادگاه از مجموع ادله و شواهد قصد ایراد خسارت عمده در حد وسیع و یا علم به موثر بودن اقدامات انجام شده را احراز نکند و جرم ارتکابی مشمول مجازات قانونی دیگری نباشد، با توجه به میزان نتایج زیانبار جرم، مرتکب به حبس تعزیری درجه پنج یا شش محکوم میشود. </a:t>
          </a:r>
          <a:endParaRPr lang="fa-IR" sz="2500" kern="1200"/>
        </a:p>
      </dsp:txBody>
      <dsp:txXfrm>
        <a:off x="141984" y="214957"/>
        <a:ext cx="8312700" cy="2624578"/>
      </dsp:txXfrm>
    </dsp:sp>
    <dsp:sp modelId="{D9D1018A-950E-4EBF-A60F-0F09F617BD71}">
      <dsp:nvSpPr>
        <dsp:cNvPr id="0" name=""/>
        <dsp:cNvSpPr/>
      </dsp:nvSpPr>
      <dsp:spPr>
        <a:xfrm>
          <a:off x="0" y="3053519"/>
          <a:ext cx="8596668" cy="290854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r" defTabSz="1111250" rtl="1">
            <a:lnSpc>
              <a:spcPct val="90000"/>
            </a:lnSpc>
            <a:spcBef>
              <a:spcPct val="0"/>
            </a:spcBef>
            <a:spcAft>
              <a:spcPct val="35000"/>
            </a:spcAft>
          </a:pPr>
          <a:r>
            <a:rPr lang="fa-IR" sz="2500" kern="1200" smtClean="0"/>
            <a:t>تبصره الحاقی2- هركس به هر عنوان به طور گسترده دارو، مواد و وسائل سقط غيرقانوني جنين را فراهم و يا معاونت و مباشرت به سقط غيرقانوني جنين به طور وسيع نماید و يا در چرخه تجارت سقط جنين فعال و يا موثر باشد در صورتی که مشمول ماده فوق‌الذکر نباشد،‌ علاوه بر مجازات تعزیری درجه دو، به پرداخت جزای نقدی معادل دو تا پنج برابر عوائد حاصل از ارتكاب جرم محکوم میگردد.</a:t>
          </a:r>
          <a:endParaRPr lang="fa-IR" sz="2500" kern="1200"/>
        </a:p>
      </dsp:txBody>
      <dsp:txXfrm>
        <a:off x="141984" y="3195503"/>
        <a:ext cx="8312700" cy="2624578"/>
      </dsp:txXfrm>
    </dsp:sp>
  </dsp:spTree>
</dsp:drawing>
</file>

<file path=ppt/diagrams/drawing5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4203E5-B552-4E02-A3C7-383BC652CE37}">
      <dsp:nvSpPr>
        <dsp:cNvPr id="0" name=""/>
        <dsp:cNvSpPr/>
      </dsp:nvSpPr>
      <dsp:spPr>
        <a:xfrm>
          <a:off x="644750" y="0"/>
          <a:ext cx="7307167" cy="6546027"/>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CFFF22A-0AAA-4151-A158-807B7B5DCF97}">
      <dsp:nvSpPr>
        <dsp:cNvPr id="0" name=""/>
        <dsp:cNvSpPr/>
      </dsp:nvSpPr>
      <dsp:spPr>
        <a:xfrm>
          <a:off x="0" y="1890034"/>
          <a:ext cx="8596668" cy="2765958"/>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fa-IR" sz="2800" kern="1200" smtClean="0"/>
            <a:t>تبصره- اموال و وسائل حاصل از ارتكاب جرم مصادره شده و عوائد آن به همراه جزای نقدی دریافتی، به حساب خزانه واریز شده و پس از درج در بودجه سنواتی، در اختيار وزارت بهداشت، درمان و آموزش پزشكي قرار مي گيرد تا در جهت درمان ناباروري هزينه گردد.</a:t>
          </a:r>
          <a:endParaRPr lang="fa-IR" sz="2800" kern="1200"/>
        </a:p>
      </dsp:txBody>
      <dsp:txXfrm>
        <a:off x="135023" y="2025057"/>
        <a:ext cx="8326622" cy="2495912"/>
      </dsp:txXfrm>
    </dsp:sp>
  </dsp:spTree>
</dsp:drawing>
</file>

<file path=ppt/diagrams/drawing5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B706DD-94B6-44A3-AB98-0DD482D24AED}">
      <dsp:nvSpPr>
        <dsp:cNvPr id="0" name=""/>
        <dsp:cNvSpPr/>
      </dsp:nvSpPr>
      <dsp:spPr>
        <a:xfrm>
          <a:off x="0" y="86983"/>
          <a:ext cx="8596668" cy="160114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r" defTabSz="1022350" rtl="1">
            <a:lnSpc>
              <a:spcPct val="90000"/>
            </a:lnSpc>
            <a:spcBef>
              <a:spcPct val="0"/>
            </a:spcBef>
            <a:spcAft>
              <a:spcPct val="35000"/>
            </a:spcAft>
          </a:pPr>
          <a:r>
            <a:rPr lang="fa-IR" sz="2300" kern="1200" smtClean="0"/>
            <a:t>از نارسایی کلیه، خونریزی، عفونت، تروما، کم خونی و ... که عمدتا به دلیل تصمیم نادرست انجام سقط در یک فرآیند غیرقانونی است.</a:t>
          </a:r>
          <a:endParaRPr lang="fa-IR" sz="2300" kern="1200"/>
        </a:p>
      </dsp:txBody>
      <dsp:txXfrm>
        <a:off x="78161" y="165144"/>
        <a:ext cx="8440346" cy="1444823"/>
      </dsp:txXfrm>
    </dsp:sp>
    <dsp:sp modelId="{C680E394-5E3A-409B-AF49-0097B9F3E733}">
      <dsp:nvSpPr>
        <dsp:cNvPr id="0" name=""/>
        <dsp:cNvSpPr/>
      </dsp:nvSpPr>
      <dsp:spPr>
        <a:xfrm>
          <a:off x="0" y="1754369"/>
          <a:ext cx="8596668" cy="160114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r" defTabSz="1022350" rtl="1">
            <a:lnSpc>
              <a:spcPct val="90000"/>
            </a:lnSpc>
            <a:spcBef>
              <a:spcPct val="0"/>
            </a:spcBef>
            <a:spcAft>
              <a:spcPct val="35000"/>
            </a:spcAft>
          </a:pPr>
          <a:r>
            <a:rPr lang="fa-IR" sz="2300" kern="1200" dirty="0" smtClean="0"/>
            <a:t>متاسفانه در شرایط غیر بهداشتی و استفاده از داروها با روش های مختلف؛ خوراکی و تزریقی و یا موضعی از راه واژن و آن هم از  وسایل و یا شاید مواد شوینده و گاهی فراوردهای حیوانی ...هست که عوارض جدی تر گریبانگیر فرد و خانواده وی می شود. </a:t>
          </a:r>
          <a:endParaRPr lang="fa-IR" sz="2300" kern="1200" dirty="0"/>
        </a:p>
      </dsp:txBody>
      <dsp:txXfrm>
        <a:off x="78161" y="1832530"/>
        <a:ext cx="8440346" cy="1444823"/>
      </dsp:txXfrm>
    </dsp:sp>
    <dsp:sp modelId="{CD9F9CF0-1F3C-4166-86D6-4A170FB673F2}">
      <dsp:nvSpPr>
        <dsp:cNvPr id="0" name=""/>
        <dsp:cNvSpPr/>
      </dsp:nvSpPr>
      <dsp:spPr>
        <a:xfrm>
          <a:off x="0" y="3421754"/>
          <a:ext cx="8596668" cy="160114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r" defTabSz="1022350" rtl="1">
            <a:lnSpc>
              <a:spcPct val="90000"/>
            </a:lnSpc>
            <a:spcBef>
              <a:spcPct val="0"/>
            </a:spcBef>
            <a:spcAft>
              <a:spcPct val="35000"/>
            </a:spcAft>
          </a:pPr>
          <a:r>
            <a:rPr lang="fa-IR" sz="2300" kern="1200" dirty="0" smtClean="0"/>
            <a:t>معضل بزرگتر در نظام سلامت سواد پایین سلامت زنان و خانواده ها و در عین حال نبودفضای فرهنگی سالم که فرد با همه آسیب های سقط به مراکز مراجعه می کند اما شکایات غیر واقعی است و مسیر درمان را منحرف می نماید.</a:t>
          </a:r>
          <a:endParaRPr lang="fa-IR" sz="2300" kern="1200" dirty="0"/>
        </a:p>
      </dsp:txBody>
      <dsp:txXfrm>
        <a:off x="78161" y="3499915"/>
        <a:ext cx="8440346" cy="1444823"/>
      </dsp:txXfrm>
    </dsp:sp>
  </dsp:spTree>
</dsp:drawing>
</file>

<file path=ppt/diagrams/drawing5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7F966F-67B1-4A19-AFFF-FEB29F0EB3ED}">
      <dsp:nvSpPr>
        <dsp:cNvPr id="0" name=""/>
        <dsp:cNvSpPr/>
      </dsp:nvSpPr>
      <dsp:spPr>
        <a:xfrm>
          <a:off x="0" y="12980"/>
          <a:ext cx="8596668" cy="540664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r" defTabSz="889000" rtl="1">
            <a:lnSpc>
              <a:spcPct val="90000"/>
            </a:lnSpc>
            <a:spcBef>
              <a:spcPct val="0"/>
            </a:spcBef>
            <a:spcAft>
              <a:spcPct val="35000"/>
            </a:spcAft>
          </a:pPr>
          <a:r>
            <a:rPr lang="fa-IR" sz="2000" kern="1200" smtClean="0"/>
            <a:t>مطالعات متقن در طی 80 سال نشان داده است به طور طبیعی، فقط 30 درصد از بارداری ها منجر به تولد نوزاد می شود و 70 درصد از این بارداری ها به دلیل عدم آماده بودن رحم/ آندومتر (</a:t>
          </a:r>
          <a:r>
            <a:rPr lang="en-US" sz="2000" kern="1200" smtClean="0"/>
            <a:t>endometrial receptivity</a:t>
          </a:r>
          <a:r>
            <a:rPr lang="fa-IR" sz="2000" kern="1200" smtClean="0"/>
            <a:t>) منجر به بارداری موفق و تولد نمی شوند. کمتر ارگانی در بدن انسان مانند آندومتر / لایه خارجی رحم می توان یافت که بطور ماهانه در طی سال های باروری فرد باز ترمیم شود.  باروری انسان کاملا وابسته به این بازترمیم آندومتر در هر سیکل باروری است. این حقیقت علمی است که پذیرش آندومتر پیش شرط مهم فرایند باروری انسان و لانه گزینی جنین در رحم است </a:t>
          </a:r>
          <a:r>
            <a:rPr lang="en-US" sz="2000" kern="1200" smtClean="0"/>
            <a:t>(Hum. Reprod. Update, 2015, 2019)</a:t>
          </a:r>
          <a:r>
            <a:rPr lang="fa-IR" sz="2000" kern="1200" smtClean="0"/>
            <a:t>. از این رو هر گونه آسیب بالقوه آندومتر، روند ترمیم و پذیرش را در دوره بعدی باروری کاهش می دهد. حتی در سقط خودبخودی هم با توجه به زمان حاملگی و نوع مداخلات، ایمنی باروری زن مختل می شود. متاسفانه شواهد اخیر دال بر رشد روز افزون سقط عمدی هستیم و چنین عوارضی بدنبال دستکاری های عمدی و غیر بهداشتی افزایش می یابد</a:t>
          </a:r>
          <a:endParaRPr lang="fa-IR" sz="2000" kern="1200"/>
        </a:p>
      </dsp:txBody>
      <dsp:txXfrm>
        <a:off x="263931" y="276911"/>
        <a:ext cx="8068806" cy="487878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ED9DA2-2E40-40C9-BA98-1E8AACFE79AA}">
      <dsp:nvSpPr>
        <dsp:cNvPr id="0" name=""/>
        <dsp:cNvSpPr/>
      </dsp:nvSpPr>
      <dsp:spPr>
        <a:xfrm>
          <a:off x="193425" y="758347"/>
          <a:ext cx="4771150" cy="4771150"/>
        </a:xfrm>
        <a:prstGeom prst="ellipse">
          <a:avLst/>
        </a:prstGeom>
        <a:solidFill>
          <a:schemeClr val="accent1">
            <a:alpha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555750" rtl="1">
            <a:lnSpc>
              <a:spcPct val="90000"/>
            </a:lnSpc>
            <a:spcBef>
              <a:spcPct val="0"/>
            </a:spcBef>
            <a:spcAft>
              <a:spcPct val="35000"/>
            </a:spcAft>
          </a:pPr>
          <a:r>
            <a:rPr lang="fa-IR" sz="3500" kern="1200" smtClean="0"/>
            <a:t>این روند کاهشی هشدار جدی برای اقتدار، پویایی و بالندگی کشور است. </a:t>
          </a:r>
          <a:endParaRPr lang="fa-IR" sz="3500" kern="1200"/>
        </a:p>
      </dsp:txBody>
      <dsp:txXfrm>
        <a:off x="859666" y="1320968"/>
        <a:ext cx="2750933" cy="3645908"/>
      </dsp:txXfrm>
    </dsp:sp>
    <dsp:sp modelId="{27E92AAB-B0DB-4221-BBB2-72C07452B560}">
      <dsp:nvSpPr>
        <dsp:cNvPr id="0" name=""/>
        <dsp:cNvSpPr/>
      </dsp:nvSpPr>
      <dsp:spPr>
        <a:xfrm>
          <a:off x="3632092" y="758347"/>
          <a:ext cx="4771150" cy="4771150"/>
        </a:xfrm>
        <a:prstGeom prst="ellipse">
          <a:avLst/>
        </a:prstGeom>
        <a:solidFill>
          <a:schemeClr val="accent1">
            <a:alpha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555750" rtl="1">
            <a:lnSpc>
              <a:spcPct val="90000"/>
            </a:lnSpc>
            <a:spcBef>
              <a:spcPct val="0"/>
            </a:spcBef>
            <a:spcAft>
              <a:spcPct val="35000"/>
            </a:spcAft>
          </a:pPr>
          <a:r>
            <a:rPr lang="ar-SA" sz="3500" kern="1200" smtClean="0"/>
            <a:t>مسئله نگران کننده دیگر، ترکیب و ساختار جمعیت کشور و کاهش سطح باروری است.</a:t>
          </a:r>
          <a:endParaRPr lang="fa-IR" sz="3500" kern="1200"/>
        </a:p>
      </dsp:txBody>
      <dsp:txXfrm>
        <a:off x="4986067" y="1320968"/>
        <a:ext cx="2750933" cy="3645908"/>
      </dsp:txXfrm>
    </dsp:sp>
  </dsp:spTree>
</dsp:drawing>
</file>

<file path=ppt/diagrams/drawing6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EB17B3-BFCA-4C51-A4F4-5ED2EDDE1A6B}">
      <dsp:nvSpPr>
        <dsp:cNvPr id="0" name=""/>
        <dsp:cNvSpPr/>
      </dsp:nvSpPr>
      <dsp:spPr>
        <a:xfrm>
          <a:off x="0" y="529959"/>
          <a:ext cx="5158000" cy="5158000"/>
        </a:xfrm>
        <a:prstGeom prst="pie">
          <a:avLst>
            <a:gd name="adj1" fmla="val 5400000"/>
            <a:gd name="adj2" fmla="val 1620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F126D0E-E8F1-4D0A-A641-3F3159B85FA0}">
      <dsp:nvSpPr>
        <dsp:cNvPr id="0" name=""/>
        <dsp:cNvSpPr/>
      </dsp:nvSpPr>
      <dsp:spPr>
        <a:xfrm>
          <a:off x="2579000" y="529959"/>
          <a:ext cx="6017667" cy="51580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rtl="1">
            <a:lnSpc>
              <a:spcPct val="90000"/>
            </a:lnSpc>
            <a:spcBef>
              <a:spcPct val="0"/>
            </a:spcBef>
            <a:spcAft>
              <a:spcPct val="35000"/>
            </a:spcAft>
          </a:pPr>
          <a:r>
            <a:rPr lang="fa-IR" sz="2200" kern="1200" dirty="0" smtClean="0"/>
            <a:t>دستکاریهای طبی کورتاژ (</a:t>
          </a:r>
          <a:r>
            <a:rPr lang="en-US" sz="2200" kern="1200" dirty="0" smtClean="0"/>
            <a:t>Dilation &amp; curettage</a:t>
          </a:r>
          <a:r>
            <a:rPr lang="fa-IR" sz="2200" kern="1200" dirty="0" smtClean="0"/>
            <a:t>) طی سقط خودبخودی، سقط طبی و  سقط عمدی منجر به نازک شدن آندومتر و اشکال در باروری زن می نماید. مطالعات متعدد متقن نشان داده اند زنان با مشکل در باروری در تاریخچه خود عمدتا سابقه دستکاری طبی/کورتاژ را داشته اند. هر گونه آسیب در لایه آندومتر به ویژه در بارداری ها می تواند به ایجاد فیبروز و چسبندگی بین سطوح میومتریال شود و حفره رحم را تخریب نمایند. این چسبندگی می تواند جایگزینی جنین و پذیرندگی رحم را مختل می نماید و همچنین بر مهاجرت اسپرم تاثیر منفی خواهد گذاشت</a:t>
          </a:r>
          <a:r>
            <a:rPr lang="en-US" sz="2200" kern="1200" dirty="0" smtClean="0"/>
            <a:t>( </a:t>
          </a:r>
          <a:r>
            <a:rPr lang="en-US" sz="2200" kern="1200" dirty="0" err="1" smtClean="0"/>
            <a:t>Reprod</a:t>
          </a:r>
          <a:r>
            <a:rPr lang="en-US" sz="2200" kern="1200" dirty="0" smtClean="0"/>
            <a:t>. Biomed. Online. 2016)</a:t>
          </a:r>
          <a:r>
            <a:rPr lang="fa-IR" sz="2200" kern="1200" dirty="0" smtClean="0"/>
            <a:t>. در صورت بارداری، احتمال چسبندگی جفت، عارضه خطرناک مامایی به دلیل تماس مستقیم پرزهای جفتی با میومتر افزایش می یابد.</a:t>
          </a:r>
          <a:endParaRPr lang="fa-IR" sz="2200" kern="1200" dirty="0"/>
        </a:p>
      </dsp:txBody>
      <dsp:txXfrm>
        <a:off x="2579000" y="529959"/>
        <a:ext cx="6017667" cy="5158000"/>
      </dsp:txXfrm>
    </dsp:sp>
  </dsp:spTree>
</dsp:drawing>
</file>

<file path=ppt/diagrams/drawing6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E33983-8F10-48A1-89C8-6CD13EE2DF96}">
      <dsp:nvSpPr>
        <dsp:cNvPr id="0" name=""/>
        <dsp:cNvSpPr/>
      </dsp:nvSpPr>
      <dsp:spPr>
        <a:xfrm>
          <a:off x="1140499" y="51434"/>
          <a:ext cx="5066872" cy="50368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r" defTabSz="711200" rtl="1">
            <a:lnSpc>
              <a:spcPct val="90000"/>
            </a:lnSpc>
            <a:spcBef>
              <a:spcPct val="0"/>
            </a:spcBef>
            <a:spcAft>
              <a:spcPct val="35000"/>
            </a:spcAft>
          </a:pPr>
          <a:r>
            <a:rPr lang="fa-IR" sz="1600" kern="1200" dirty="0" smtClean="0"/>
            <a:t>حاملگی نابجا </a:t>
          </a:r>
          <a:endParaRPr lang="fa-IR" sz="1600" kern="1200" dirty="0"/>
        </a:p>
      </dsp:txBody>
      <dsp:txXfrm>
        <a:off x="1165087" y="76022"/>
        <a:ext cx="5017696" cy="454509"/>
      </dsp:txXfrm>
    </dsp:sp>
    <dsp:sp modelId="{38F4513E-ADBF-4F3A-901F-584CC45B8F90}">
      <dsp:nvSpPr>
        <dsp:cNvPr id="0" name=""/>
        <dsp:cNvSpPr/>
      </dsp:nvSpPr>
      <dsp:spPr>
        <a:xfrm>
          <a:off x="1158906" y="615599"/>
          <a:ext cx="5030059" cy="50368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r" defTabSz="933450" rtl="1">
            <a:lnSpc>
              <a:spcPct val="90000"/>
            </a:lnSpc>
            <a:spcBef>
              <a:spcPct val="0"/>
            </a:spcBef>
            <a:spcAft>
              <a:spcPct val="35000"/>
            </a:spcAft>
          </a:pPr>
          <a:r>
            <a:rPr lang="fa-IR" sz="2100" kern="1200" smtClean="0"/>
            <a:t>سقط خودبخودی </a:t>
          </a:r>
          <a:endParaRPr lang="fa-IR" sz="2100" kern="1200"/>
        </a:p>
      </dsp:txBody>
      <dsp:txXfrm>
        <a:off x="1183494" y="640187"/>
        <a:ext cx="4980883" cy="454509"/>
      </dsp:txXfrm>
    </dsp:sp>
    <dsp:sp modelId="{33F97F52-619A-4E18-A86A-22F0FA67D440}">
      <dsp:nvSpPr>
        <dsp:cNvPr id="0" name=""/>
        <dsp:cNvSpPr/>
      </dsp:nvSpPr>
      <dsp:spPr>
        <a:xfrm>
          <a:off x="1186497" y="1179764"/>
          <a:ext cx="4974876" cy="50368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r" defTabSz="933450" rtl="1">
            <a:lnSpc>
              <a:spcPct val="90000"/>
            </a:lnSpc>
            <a:spcBef>
              <a:spcPct val="0"/>
            </a:spcBef>
            <a:spcAft>
              <a:spcPct val="35000"/>
            </a:spcAft>
          </a:pPr>
          <a:r>
            <a:rPr lang="fa-IR" sz="2100" kern="1200" smtClean="0"/>
            <a:t>مرده زایی  </a:t>
          </a:r>
          <a:endParaRPr lang="fa-IR" sz="2100" kern="1200"/>
        </a:p>
      </dsp:txBody>
      <dsp:txXfrm>
        <a:off x="1211085" y="1204352"/>
        <a:ext cx="4925700" cy="454509"/>
      </dsp:txXfrm>
    </dsp:sp>
    <dsp:sp modelId="{61836C0A-8C97-4E99-AAAD-FB12F202E919}">
      <dsp:nvSpPr>
        <dsp:cNvPr id="0" name=""/>
        <dsp:cNvSpPr/>
      </dsp:nvSpPr>
      <dsp:spPr>
        <a:xfrm>
          <a:off x="1186497" y="1743929"/>
          <a:ext cx="4974876" cy="50368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r" defTabSz="933450" rtl="1">
            <a:lnSpc>
              <a:spcPct val="90000"/>
            </a:lnSpc>
            <a:spcBef>
              <a:spcPct val="0"/>
            </a:spcBef>
            <a:spcAft>
              <a:spcPct val="35000"/>
            </a:spcAft>
          </a:pPr>
          <a:r>
            <a:rPr lang="fa-IR" sz="2100" kern="1200" smtClean="0"/>
            <a:t>زایمان زودرس</a:t>
          </a:r>
          <a:endParaRPr lang="fa-IR" sz="2100" kern="1200"/>
        </a:p>
      </dsp:txBody>
      <dsp:txXfrm>
        <a:off x="1211085" y="1768517"/>
        <a:ext cx="4925700" cy="454509"/>
      </dsp:txXfrm>
    </dsp:sp>
    <dsp:sp modelId="{7930C37F-122D-49A1-9F7F-C940497A8956}">
      <dsp:nvSpPr>
        <dsp:cNvPr id="0" name=""/>
        <dsp:cNvSpPr/>
      </dsp:nvSpPr>
      <dsp:spPr>
        <a:xfrm>
          <a:off x="1214456" y="2253366"/>
          <a:ext cx="4948350" cy="66581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r" defTabSz="933450" rtl="1">
            <a:lnSpc>
              <a:spcPct val="90000"/>
            </a:lnSpc>
            <a:spcBef>
              <a:spcPct val="0"/>
            </a:spcBef>
            <a:spcAft>
              <a:spcPct val="35000"/>
            </a:spcAft>
          </a:pPr>
          <a:r>
            <a:rPr lang="fa-IR" sz="2100" kern="1200" dirty="0" smtClean="0"/>
            <a:t>نوزاد کم وزن </a:t>
          </a:r>
          <a:endParaRPr lang="fa-IR" sz="2100" kern="1200" dirty="0"/>
        </a:p>
      </dsp:txBody>
      <dsp:txXfrm>
        <a:off x="1246958" y="2285868"/>
        <a:ext cx="4883346" cy="600812"/>
      </dsp:txXfrm>
    </dsp:sp>
    <dsp:sp modelId="{76EE1FE2-D190-4D3E-B134-B9285C341FE6}">
      <dsp:nvSpPr>
        <dsp:cNvPr id="0" name=""/>
        <dsp:cNvSpPr/>
      </dsp:nvSpPr>
      <dsp:spPr>
        <a:xfrm>
          <a:off x="1205675" y="3034390"/>
          <a:ext cx="4936520" cy="50368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r" defTabSz="933450" rtl="1">
            <a:lnSpc>
              <a:spcPct val="90000"/>
            </a:lnSpc>
            <a:spcBef>
              <a:spcPct val="0"/>
            </a:spcBef>
            <a:spcAft>
              <a:spcPct val="35000"/>
            </a:spcAft>
          </a:pPr>
          <a:r>
            <a:rPr lang="fa-IR" sz="2100" kern="1200" smtClean="0"/>
            <a:t>وزن کم هنگام تولد </a:t>
          </a:r>
          <a:endParaRPr lang="fa-IR" sz="2100" kern="1200"/>
        </a:p>
      </dsp:txBody>
      <dsp:txXfrm>
        <a:off x="1230263" y="3058978"/>
        <a:ext cx="4887344" cy="454509"/>
      </dsp:txXfrm>
    </dsp:sp>
    <dsp:sp modelId="{DFE4E7E2-2DBB-46C5-B764-ECF68263684D}">
      <dsp:nvSpPr>
        <dsp:cNvPr id="0" name=""/>
        <dsp:cNvSpPr/>
      </dsp:nvSpPr>
      <dsp:spPr>
        <a:xfrm>
          <a:off x="1205675" y="3598555"/>
          <a:ext cx="4936520" cy="50368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r" defTabSz="933450" rtl="1">
            <a:lnSpc>
              <a:spcPct val="90000"/>
            </a:lnSpc>
            <a:spcBef>
              <a:spcPct val="0"/>
            </a:spcBef>
            <a:spcAft>
              <a:spcPct val="35000"/>
            </a:spcAft>
          </a:pPr>
          <a:r>
            <a:rPr lang="fa-IR" sz="2100" kern="1200" dirty="0" smtClean="0"/>
            <a:t>خطر سرطان پستان</a:t>
          </a:r>
          <a:endParaRPr lang="fa-IR" sz="2100" kern="1200" dirty="0"/>
        </a:p>
      </dsp:txBody>
      <dsp:txXfrm>
        <a:off x="1230263" y="3623143"/>
        <a:ext cx="4887344" cy="454509"/>
      </dsp:txXfrm>
    </dsp:sp>
    <dsp:sp modelId="{7CCA8594-D37F-4371-9B3B-61CFF4549D5C}">
      <dsp:nvSpPr>
        <dsp:cNvPr id="0" name=""/>
        <dsp:cNvSpPr/>
      </dsp:nvSpPr>
      <dsp:spPr>
        <a:xfrm>
          <a:off x="1232201" y="4162720"/>
          <a:ext cx="4883469" cy="50368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r" defTabSz="933450" rtl="1">
            <a:lnSpc>
              <a:spcPct val="90000"/>
            </a:lnSpc>
            <a:spcBef>
              <a:spcPct val="0"/>
            </a:spcBef>
            <a:spcAft>
              <a:spcPct val="35000"/>
            </a:spcAft>
          </a:pPr>
          <a:r>
            <a:rPr lang="fa-IR" sz="2100" kern="1200" dirty="0" smtClean="0"/>
            <a:t>اختلال روانی (افسردگی، ... ) </a:t>
          </a:r>
          <a:endParaRPr lang="fa-IR" sz="2100" kern="1200" dirty="0"/>
        </a:p>
      </dsp:txBody>
      <dsp:txXfrm>
        <a:off x="1256789" y="4187308"/>
        <a:ext cx="4834293" cy="454509"/>
      </dsp:txXfrm>
    </dsp:sp>
    <dsp:sp modelId="{BA1DA17F-757C-4C14-B7A8-22C51A72A25D}">
      <dsp:nvSpPr>
        <dsp:cNvPr id="0" name=""/>
        <dsp:cNvSpPr/>
      </dsp:nvSpPr>
      <dsp:spPr>
        <a:xfrm>
          <a:off x="1232201" y="4726885"/>
          <a:ext cx="4883469" cy="50368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r" defTabSz="933450" rtl="1">
            <a:lnSpc>
              <a:spcPct val="90000"/>
            </a:lnSpc>
            <a:spcBef>
              <a:spcPct val="0"/>
            </a:spcBef>
            <a:spcAft>
              <a:spcPct val="35000"/>
            </a:spcAft>
          </a:pPr>
          <a:r>
            <a:rPr lang="fa-IR" sz="2100" kern="1200" smtClean="0"/>
            <a:t>مرگ زودرس</a:t>
          </a:r>
          <a:endParaRPr lang="fa-IR" sz="2100" kern="1200"/>
        </a:p>
      </dsp:txBody>
      <dsp:txXfrm>
        <a:off x="1256789" y="4751473"/>
        <a:ext cx="4834293" cy="454509"/>
      </dsp:txXfrm>
    </dsp:sp>
  </dsp:spTree>
</dsp:drawing>
</file>

<file path=ppt/diagrams/drawing6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7FC4EC-D4E5-4036-BB24-7CCD78AEFCFD}">
      <dsp:nvSpPr>
        <dsp:cNvPr id="0" name=""/>
        <dsp:cNvSpPr/>
      </dsp:nvSpPr>
      <dsp:spPr>
        <a:xfrm>
          <a:off x="0" y="34433"/>
          <a:ext cx="8596668" cy="69556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r" defTabSz="1289050" rtl="1">
            <a:lnSpc>
              <a:spcPct val="90000"/>
            </a:lnSpc>
            <a:spcBef>
              <a:spcPct val="0"/>
            </a:spcBef>
            <a:spcAft>
              <a:spcPct val="35000"/>
            </a:spcAft>
          </a:pPr>
          <a:r>
            <a:rPr lang="fa-IR" sz="2900" kern="1200" smtClean="0"/>
            <a:t>نواقص مادرزادی</a:t>
          </a:r>
          <a:endParaRPr lang="fa-IR" sz="2900" kern="1200"/>
        </a:p>
      </dsp:txBody>
      <dsp:txXfrm>
        <a:off x="33955" y="68388"/>
        <a:ext cx="8528758" cy="627655"/>
      </dsp:txXfrm>
    </dsp:sp>
    <dsp:sp modelId="{896F649A-DFBE-449B-B3E2-6E184F5CE73E}">
      <dsp:nvSpPr>
        <dsp:cNvPr id="0" name=""/>
        <dsp:cNvSpPr/>
      </dsp:nvSpPr>
      <dsp:spPr>
        <a:xfrm>
          <a:off x="0" y="813518"/>
          <a:ext cx="8596668" cy="69556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r" defTabSz="1289050" rtl="1">
            <a:lnSpc>
              <a:spcPct val="90000"/>
            </a:lnSpc>
            <a:spcBef>
              <a:spcPct val="0"/>
            </a:spcBef>
            <a:spcAft>
              <a:spcPct val="35000"/>
            </a:spcAft>
          </a:pPr>
          <a:r>
            <a:rPr lang="fa-IR" sz="2900" kern="1200" smtClean="0"/>
            <a:t>تولد زودرس</a:t>
          </a:r>
          <a:endParaRPr lang="fa-IR" sz="2900" kern="1200"/>
        </a:p>
      </dsp:txBody>
      <dsp:txXfrm>
        <a:off x="33955" y="847473"/>
        <a:ext cx="8528758" cy="627655"/>
      </dsp:txXfrm>
    </dsp:sp>
    <dsp:sp modelId="{1A1E6ECA-51E3-45E1-885D-59A06DE65998}">
      <dsp:nvSpPr>
        <dsp:cNvPr id="0" name=""/>
        <dsp:cNvSpPr/>
      </dsp:nvSpPr>
      <dsp:spPr>
        <a:xfrm>
          <a:off x="0" y="1592603"/>
          <a:ext cx="8596668" cy="69556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r" defTabSz="1289050" rtl="1">
            <a:lnSpc>
              <a:spcPct val="90000"/>
            </a:lnSpc>
            <a:spcBef>
              <a:spcPct val="0"/>
            </a:spcBef>
            <a:spcAft>
              <a:spcPct val="35000"/>
            </a:spcAft>
          </a:pPr>
          <a:r>
            <a:rPr lang="fa-IR" sz="2900" kern="1200" dirty="0" smtClean="0"/>
            <a:t>پارگی رحم</a:t>
          </a:r>
          <a:endParaRPr lang="fa-IR" sz="2900" kern="1200" dirty="0"/>
        </a:p>
      </dsp:txBody>
      <dsp:txXfrm>
        <a:off x="33955" y="1626558"/>
        <a:ext cx="8528758" cy="627655"/>
      </dsp:txXfrm>
    </dsp:sp>
    <dsp:sp modelId="{426722CE-9615-4A40-9118-538BDE863B08}">
      <dsp:nvSpPr>
        <dsp:cNvPr id="0" name=""/>
        <dsp:cNvSpPr/>
      </dsp:nvSpPr>
      <dsp:spPr>
        <a:xfrm>
          <a:off x="0" y="2371688"/>
          <a:ext cx="8596668" cy="69556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r" defTabSz="1289050" rtl="1">
            <a:lnSpc>
              <a:spcPct val="90000"/>
            </a:lnSpc>
            <a:spcBef>
              <a:spcPct val="0"/>
            </a:spcBef>
            <a:spcAft>
              <a:spcPct val="35000"/>
            </a:spcAft>
          </a:pPr>
          <a:r>
            <a:rPr lang="fa-IR" sz="2900" kern="1200" smtClean="0"/>
            <a:t>خونریزی خطرناک رحمی</a:t>
          </a:r>
          <a:endParaRPr lang="fa-IR" sz="2900" kern="1200"/>
        </a:p>
      </dsp:txBody>
      <dsp:txXfrm>
        <a:off x="33955" y="2405643"/>
        <a:ext cx="8528758" cy="627655"/>
      </dsp:txXfrm>
    </dsp:sp>
    <dsp:sp modelId="{8EE5197E-FE37-4BF1-ACF7-6C0F6D18EAF8}">
      <dsp:nvSpPr>
        <dsp:cNvPr id="0" name=""/>
        <dsp:cNvSpPr/>
      </dsp:nvSpPr>
      <dsp:spPr>
        <a:xfrm>
          <a:off x="0" y="3150774"/>
          <a:ext cx="8596668" cy="69556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r" defTabSz="1289050" rtl="1">
            <a:lnSpc>
              <a:spcPct val="90000"/>
            </a:lnSpc>
            <a:spcBef>
              <a:spcPct val="0"/>
            </a:spcBef>
            <a:spcAft>
              <a:spcPct val="35000"/>
            </a:spcAft>
          </a:pPr>
          <a:r>
            <a:rPr lang="fa-IR" sz="2900" kern="1200" smtClean="0"/>
            <a:t>عفونت </a:t>
          </a:r>
          <a:endParaRPr lang="fa-IR" sz="2900" kern="1200"/>
        </a:p>
      </dsp:txBody>
      <dsp:txXfrm>
        <a:off x="33955" y="3184729"/>
        <a:ext cx="8528758" cy="627655"/>
      </dsp:txXfrm>
    </dsp:sp>
  </dsp:spTree>
</dsp:drawing>
</file>

<file path=ppt/diagrams/drawing6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A495FE-D5D5-42D6-9802-DD429911BA81}">
      <dsp:nvSpPr>
        <dsp:cNvPr id="0" name=""/>
        <dsp:cNvSpPr/>
      </dsp:nvSpPr>
      <dsp:spPr>
        <a:xfrm>
          <a:off x="0" y="179536"/>
          <a:ext cx="8596668" cy="352169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r" defTabSz="1555750" rtl="1">
            <a:lnSpc>
              <a:spcPct val="90000"/>
            </a:lnSpc>
            <a:spcBef>
              <a:spcPct val="0"/>
            </a:spcBef>
            <a:spcAft>
              <a:spcPct val="35000"/>
            </a:spcAft>
          </a:pPr>
          <a:r>
            <a:rPr lang="fa-IR" sz="3500" kern="1200" smtClean="0"/>
            <a:t>استفاده مکرر آن (میزوپروستول ) شانس باروری را در زنان کاهش می دهد و در بارداری های بعدی هم احتمال زایمان زودرس ، مرده زایی و ... </a:t>
          </a:r>
          <a:r>
            <a:rPr lang="fa-IR" sz="3500" kern="1200" dirty="0" smtClean="0"/>
            <a:t>افزایش می یابد (</a:t>
          </a:r>
          <a:r>
            <a:rPr lang="en-US" sz="3500" kern="1200" dirty="0" smtClean="0"/>
            <a:t>FDA,2018 </a:t>
          </a:r>
          <a:r>
            <a:rPr lang="fa-IR" sz="3500" kern="1200" dirty="0" smtClean="0"/>
            <a:t>) و در صورت تکرار سقط بیش از دوبار احتمال این عوارض افزایش می یابد.</a:t>
          </a:r>
          <a:endParaRPr lang="fa-IR" sz="3500" kern="1200" dirty="0"/>
        </a:p>
      </dsp:txBody>
      <dsp:txXfrm>
        <a:off x="171915" y="351451"/>
        <a:ext cx="8252838" cy="317786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010F84-12A2-4DBF-8CA9-4CA4226DC5D3}">
      <dsp:nvSpPr>
        <dsp:cNvPr id="0" name=""/>
        <dsp:cNvSpPr/>
      </dsp:nvSpPr>
      <dsp:spPr>
        <a:xfrm>
          <a:off x="0" y="219436"/>
          <a:ext cx="8596668" cy="49140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r" defTabSz="1333500" rtl="1">
            <a:lnSpc>
              <a:spcPct val="90000"/>
            </a:lnSpc>
            <a:spcBef>
              <a:spcPct val="0"/>
            </a:spcBef>
            <a:spcAft>
              <a:spcPct val="35000"/>
            </a:spcAft>
          </a:pPr>
          <a:r>
            <a:rPr lang="ar-SA" sz="3000" kern="1200" smtClean="0"/>
            <a:t>در حالی که </a:t>
          </a:r>
          <a:r>
            <a:rPr lang="fa-IR" sz="3000" kern="1200" smtClean="0"/>
            <a:t>ساختار هرم سنی در سال های 1335 کاملا جوان بوده و سهم قابل توجهی از جمعیت کشور ( 42.2 درصد) در سنین 0-14 سال قرار داشتند، از سال 1375 به بعد، با کاهش سهم جمعیت 14-0 سال، قاعده هرم سنی در حال جمع شدن بوده و در سال 1395، سهم این گروه به 24 درصد کاهش یافته است. در مقابل، سهم جمعیت 64-15 سال و 65 سال و بیشتر در جمعیت کشور افزایش یافته و ترکیب غالب جمعیت کشور به سمت میانسالی پیشرفت کرده است. </a:t>
          </a:r>
          <a:endParaRPr lang="fa-IR" sz="3000" kern="1200"/>
        </a:p>
      </dsp:txBody>
      <dsp:txXfrm>
        <a:off x="239882" y="459318"/>
        <a:ext cx="8116904" cy="443423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628322-9606-4C0B-BAEB-F067D0AEECAE}">
      <dsp:nvSpPr>
        <dsp:cNvPr id="0" name=""/>
        <dsp:cNvSpPr/>
      </dsp:nvSpPr>
      <dsp:spPr>
        <a:xfrm>
          <a:off x="1131581" y="1341"/>
          <a:ext cx="6313760" cy="1143093"/>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fa-IR" sz="1600" kern="1200" smtClean="0"/>
            <a:t>میزان باروری کلی در سال 1345 برابر با 7 بود که به 5/6 در سال 1355 کاهش یافت.</a:t>
          </a:r>
          <a:endParaRPr lang="fa-IR" sz="1600" kern="1200"/>
        </a:p>
      </dsp:txBody>
      <dsp:txXfrm>
        <a:off x="1187382" y="57142"/>
        <a:ext cx="6202158" cy="1031491"/>
      </dsp:txXfrm>
    </dsp:sp>
    <dsp:sp modelId="{754BF07E-EC9F-41A4-AD7A-E5B99896FB33}">
      <dsp:nvSpPr>
        <dsp:cNvPr id="0" name=""/>
        <dsp:cNvSpPr/>
      </dsp:nvSpPr>
      <dsp:spPr>
        <a:xfrm>
          <a:off x="1417077" y="878831"/>
          <a:ext cx="5389494" cy="5389494"/>
        </a:xfrm>
        <a:custGeom>
          <a:avLst/>
          <a:gdLst/>
          <a:ahLst/>
          <a:cxnLst/>
          <a:rect l="0" t="0" r="0" b="0"/>
          <a:pathLst>
            <a:path>
              <a:moveTo>
                <a:pt x="3934442" y="302087"/>
              </a:moveTo>
              <a:arcTo wR="2694747" hR="2694747" stAng="17843387" swAng="313227"/>
            </a:path>
          </a:pathLst>
        </a:custGeom>
        <a:noFill/>
        <a:ln w="12700"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0A9A10D2-8DB5-4339-B1AE-2CAEFC5FDD23}">
      <dsp:nvSpPr>
        <dsp:cNvPr id="0" name=""/>
        <dsp:cNvSpPr/>
      </dsp:nvSpPr>
      <dsp:spPr>
        <a:xfrm>
          <a:off x="4378394" y="1348714"/>
          <a:ext cx="4487572" cy="1143093"/>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fa-IR" sz="1600" kern="1200" dirty="0" smtClean="0"/>
            <a:t>این شاخص در پی پیروزی انقلاب اسلامی افزایش یافته و در سال 1359 به همان میزان 7 برگشت.</a:t>
          </a:r>
          <a:endParaRPr lang="fa-IR" sz="1600" kern="1200" dirty="0"/>
        </a:p>
      </dsp:txBody>
      <dsp:txXfrm>
        <a:off x="4434195" y="1404515"/>
        <a:ext cx="4375970" cy="1031491"/>
      </dsp:txXfrm>
    </dsp:sp>
    <dsp:sp modelId="{DC439B08-9C6F-427B-B45A-E626C657AC32}">
      <dsp:nvSpPr>
        <dsp:cNvPr id="0" name=""/>
        <dsp:cNvSpPr/>
      </dsp:nvSpPr>
      <dsp:spPr>
        <a:xfrm>
          <a:off x="1503366" y="154039"/>
          <a:ext cx="5389494" cy="5389494"/>
        </a:xfrm>
        <a:custGeom>
          <a:avLst/>
          <a:gdLst/>
          <a:ahLst/>
          <a:cxnLst/>
          <a:rect l="0" t="0" r="0" b="0"/>
          <a:pathLst>
            <a:path>
              <a:moveTo>
                <a:pt x="5386399" y="2565637"/>
              </a:moveTo>
              <a:arcTo wR="2694747" hR="2694747" stAng="21435229" swAng="887129"/>
            </a:path>
          </a:pathLst>
        </a:custGeom>
        <a:noFill/>
        <a:ln w="12700"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91519C3B-B35C-48D0-9221-36036C1406FC}">
      <dsp:nvSpPr>
        <dsp:cNvPr id="0" name=""/>
        <dsp:cNvSpPr/>
      </dsp:nvSpPr>
      <dsp:spPr>
        <a:xfrm>
          <a:off x="4278233" y="3632406"/>
          <a:ext cx="4687895" cy="1143093"/>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fa-IR" sz="1600" kern="1200" smtClean="0"/>
            <a:t>از اوایل دهه 1360 باروری شروع به کاهش بطئی نموده و به سطح 3/6 در سال 1365 رسیده است.</a:t>
          </a:r>
          <a:endParaRPr lang="fa-IR" sz="1600" kern="1200"/>
        </a:p>
      </dsp:txBody>
      <dsp:txXfrm>
        <a:off x="4334034" y="3688207"/>
        <a:ext cx="4576293" cy="1031491"/>
      </dsp:txXfrm>
    </dsp:sp>
    <dsp:sp modelId="{6D41911F-D072-4E0D-BBF5-0FFC6942B453}">
      <dsp:nvSpPr>
        <dsp:cNvPr id="0" name=""/>
        <dsp:cNvSpPr/>
      </dsp:nvSpPr>
      <dsp:spPr>
        <a:xfrm>
          <a:off x="1377930" y="-88248"/>
          <a:ext cx="5389494" cy="5389494"/>
        </a:xfrm>
        <a:custGeom>
          <a:avLst/>
          <a:gdLst/>
          <a:ahLst/>
          <a:cxnLst/>
          <a:rect l="0" t="0" r="0" b="0"/>
          <a:pathLst>
            <a:path>
              <a:moveTo>
                <a:pt x="4211417" y="4922161"/>
              </a:moveTo>
              <a:arcTo wR="2694747" hR="2694747" stAng="3344919" swAng="387602"/>
            </a:path>
          </a:pathLst>
        </a:custGeom>
        <a:noFill/>
        <a:ln w="12700"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9C881743-B054-4231-8D25-5915E1A3F0B4}">
      <dsp:nvSpPr>
        <dsp:cNvPr id="0" name=""/>
        <dsp:cNvSpPr/>
      </dsp:nvSpPr>
      <dsp:spPr>
        <a:xfrm>
          <a:off x="884198" y="5035829"/>
          <a:ext cx="6808526" cy="1143093"/>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fa-IR" sz="1600" kern="1200" dirty="0" smtClean="0"/>
            <a:t>با شروع برنامه تنظیم خانواده در سال 1368، کاهش باروری شتاب بیشتری گرفته است. به طوری که میزان باروری کل در سال 1375 به 2/8، در سال 1385 به2/9 و در سال 1390 به 1/8 رسیده است.</a:t>
          </a:r>
          <a:endParaRPr lang="fa-IR" sz="1600" kern="1200" dirty="0"/>
        </a:p>
      </dsp:txBody>
      <dsp:txXfrm>
        <a:off x="939999" y="5091630"/>
        <a:ext cx="6696924" cy="1031491"/>
      </dsp:txXfrm>
    </dsp:sp>
    <dsp:sp modelId="{96465D6C-E72C-4D6D-8835-042B1C201E60}">
      <dsp:nvSpPr>
        <dsp:cNvPr id="0" name=""/>
        <dsp:cNvSpPr/>
      </dsp:nvSpPr>
      <dsp:spPr>
        <a:xfrm>
          <a:off x="1822544" y="-88160"/>
          <a:ext cx="5389494" cy="5389494"/>
        </a:xfrm>
        <a:custGeom>
          <a:avLst/>
          <a:gdLst/>
          <a:ahLst/>
          <a:cxnLst/>
          <a:rect l="0" t="0" r="0" b="0"/>
          <a:pathLst>
            <a:path>
              <a:moveTo>
                <a:pt x="1432480" y="5075575"/>
              </a:moveTo>
              <a:arcTo wR="2694747" hR="2694747" stAng="7075898" swAng="412270"/>
            </a:path>
          </a:pathLst>
        </a:custGeom>
        <a:noFill/>
        <a:ln w="12700"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1CF7B12B-BEE5-4D30-9EA2-BC82B528A404}">
      <dsp:nvSpPr>
        <dsp:cNvPr id="0" name=""/>
        <dsp:cNvSpPr/>
      </dsp:nvSpPr>
      <dsp:spPr>
        <a:xfrm>
          <a:off x="-370370" y="3613153"/>
          <a:ext cx="4650225" cy="1143093"/>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fa-IR" sz="1600" kern="1200" dirty="0" smtClean="0"/>
            <a:t>این شاخص </a:t>
          </a:r>
          <a:r>
            <a:rPr lang="ar-SA" sz="1600" kern="1200" dirty="0" smtClean="0"/>
            <a:t>در سال </a:t>
          </a:r>
          <a:r>
            <a:rPr lang="fa-IR" sz="1600" kern="1200" dirty="0" smtClean="0"/>
            <a:t>۱۳۹۵</a:t>
          </a:r>
          <a:r>
            <a:rPr lang="ar-SA" sz="1600" kern="1200" dirty="0" smtClean="0"/>
            <a:t> به‌طور مقطعی افزایش یافته و به میزان </a:t>
          </a:r>
          <a:r>
            <a:rPr lang="fa-IR" sz="1600" kern="1200" dirty="0" smtClean="0"/>
            <a:t>2/1</a:t>
          </a:r>
          <a:r>
            <a:rPr lang="ar-SA" sz="1600" kern="1200" dirty="0" smtClean="0"/>
            <a:t>رسید.</a:t>
          </a:r>
          <a:r>
            <a:rPr lang="fa-IR" sz="1600" kern="1200" dirty="0" smtClean="0"/>
            <a:t> </a:t>
          </a:r>
          <a:endParaRPr lang="fa-IR" sz="1600" kern="1200" dirty="0"/>
        </a:p>
      </dsp:txBody>
      <dsp:txXfrm>
        <a:off x="-314569" y="3668954"/>
        <a:ext cx="4538623" cy="1031491"/>
      </dsp:txXfrm>
    </dsp:sp>
    <dsp:sp modelId="{ACA72A71-4940-4396-92D7-5BBD691DFC0E}">
      <dsp:nvSpPr>
        <dsp:cNvPr id="0" name=""/>
        <dsp:cNvSpPr/>
      </dsp:nvSpPr>
      <dsp:spPr>
        <a:xfrm>
          <a:off x="1687125" y="130315"/>
          <a:ext cx="5389494" cy="5389494"/>
        </a:xfrm>
        <a:custGeom>
          <a:avLst/>
          <a:gdLst/>
          <a:ahLst/>
          <a:cxnLst/>
          <a:rect l="0" t="0" r="0" b="0"/>
          <a:pathLst>
            <a:path>
              <a:moveTo>
                <a:pt x="61044" y="3265073"/>
              </a:moveTo>
              <a:arcTo wR="2694747" hR="2694747" stAng="10066879" swAng="872177"/>
            </a:path>
          </a:pathLst>
        </a:custGeom>
        <a:noFill/>
        <a:ln w="12700"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948CEFFA-732F-4D05-B251-11B7E0EAD585}">
      <dsp:nvSpPr>
        <dsp:cNvPr id="0" name=""/>
        <dsp:cNvSpPr/>
      </dsp:nvSpPr>
      <dsp:spPr>
        <a:xfrm>
          <a:off x="-332024" y="1348714"/>
          <a:ext cx="4573533" cy="1143093"/>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fa-IR" sz="1600" kern="1200" smtClean="0"/>
            <a:t>بررسی‌های انجام شده حاکی از آن است که نرخ باروری کلی در سال 1398 ، 1/74 بوده و تا کنون روند کاهشی همچنان ادامه داشته و با سطح جانشینی فاصله زیادی دارد.</a:t>
          </a:r>
          <a:endParaRPr lang="fa-IR" sz="1600" kern="1200"/>
        </a:p>
      </dsp:txBody>
      <dsp:txXfrm>
        <a:off x="-276223" y="1404515"/>
        <a:ext cx="4461931" cy="1031491"/>
      </dsp:txXfrm>
    </dsp:sp>
    <dsp:sp modelId="{58D3557C-620A-4A78-897F-41C7F69351D7}">
      <dsp:nvSpPr>
        <dsp:cNvPr id="0" name=""/>
        <dsp:cNvSpPr/>
      </dsp:nvSpPr>
      <dsp:spPr>
        <a:xfrm>
          <a:off x="1770351" y="878831"/>
          <a:ext cx="5389494" cy="5389494"/>
        </a:xfrm>
        <a:custGeom>
          <a:avLst/>
          <a:gdLst/>
          <a:ahLst/>
          <a:cxnLst/>
          <a:rect l="0" t="0" r="0" b="0"/>
          <a:pathLst>
            <a:path>
              <a:moveTo>
                <a:pt x="1242491" y="424810"/>
              </a:moveTo>
              <a:arcTo wR="2694747" hR="2694747" stAng="14243387" swAng="313227"/>
            </a:path>
          </a:pathLst>
        </a:custGeom>
        <a:noFill/>
        <a:ln w="12700"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6CE407-CE6B-4146-BB6C-870C744BBC19}">
      <dsp:nvSpPr>
        <dsp:cNvPr id="0" name=""/>
        <dsp:cNvSpPr/>
      </dsp:nvSpPr>
      <dsp:spPr>
        <a:xfrm>
          <a:off x="7" y="0"/>
          <a:ext cx="10381512" cy="5287383"/>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D8476C4-768F-4DA6-99D8-079B81CA48B3}">
      <dsp:nvSpPr>
        <dsp:cNvPr id="0" name=""/>
        <dsp:cNvSpPr/>
      </dsp:nvSpPr>
      <dsp:spPr>
        <a:xfrm>
          <a:off x="1850727" y="359780"/>
          <a:ext cx="2824223" cy="234712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1">
            <a:lnSpc>
              <a:spcPct val="90000"/>
            </a:lnSpc>
            <a:spcBef>
              <a:spcPct val="0"/>
            </a:spcBef>
            <a:spcAft>
              <a:spcPct val="35000"/>
            </a:spcAft>
          </a:pPr>
          <a:r>
            <a:rPr lang="ar-SA" sz="1700" kern="1200" dirty="0" smtClean="0"/>
            <a:t>روند سالمند شدن جمعیت در کشورهای همسایه همانند پاکستان و عراق </a:t>
          </a:r>
          <a:r>
            <a:rPr lang="fa-IR" sz="1700" kern="1200" dirty="0" smtClean="0"/>
            <a:t>بسیار آهسته تر از کشور ما خواهد بود.</a:t>
          </a:r>
          <a:endParaRPr lang="fa-IR" sz="1700" kern="1200" dirty="0"/>
        </a:p>
      </dsp:txBody>
      <dsp:txXfrm>
        <a:off x="1965304" y="474357"/>
        <a:ext cx="2595069" cy="2117966"/>
      </dsp:txXfrm>
    </dsp:sp>
    <dsp:sp modelId="{3A8C87F5-8FE7-480D-9688-088F1E9453B7}">
      <dsp:nvSpPr>
        <dsp:cNvPr id="0" name=""/>
        <dsp:cNvSpPr/>
      </dsp:nvSpPr>
      <dsp:spPr>
        <a:xfrm>
          <a:off x="5806214" y="452574"/>
          <a:ext cx="2790447" cy="209699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1">
            <a:lnSpc>
              <a:spcPct val="90000"/>
            </a:lnSpc>
            <a:spcBef>
              <a:spcPct val="0"/>
            </a:spcBef>
            <a:spcAft>
              <a:spcPct val="35000"/>
            </a:spcAft>
          </a:pPr>
          <a:r>
            <a:rPr lang="fa-IR" sz="1700" kern="1200" smtClean="0"/>
            <a:t>مطابق با سناریوی حد متوسط، پیش بینی می شود در سال۱۴۲۰، افراد بالای شصت سال ۲۰٫۶ درصد از جمعیت کشور (معادل بیست میلیون نفر) را تشکیل دهند.</a:t>
          </a:r>
          <a:endParaRPr lang="fa-IR" sz="1700" kern="1200"/>
        </a:p>
      </dsp:txBody>
      <dsp:txXfrm>
        <a:off x="5908581" y="554941"/>
        <a:ext cx="2585713" cy="1892256"/>
      </dsp:txXfrm>
    </dsp:sp>
    <dsp:sp modelId="{24731F34-6E09-4F87-82A8-EE72A5BEEE02}">
      <dsp:nvSpPr>
        <dsp:cNvPr id="0" name=""/>
        <dsp:cNvSpPr/>
      </dsp:nvSpPr>
      <dsp:spPr>
        <a:xfrm>
          <a:off x="1920982" y="2787545"/>
          <a:ext cx="2834286" cy="206207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1">
            <a:lnSpc>
              <a:spcPct val="90000"/>
            </a:lnSpc>
            <a:spcBef>
              <a:spcPct val="0"/>
            </a:spcBef>
            <a:spcAft>
              <a:spcPct val="35000"/>
            </a:spcAft>
          </a:pPr>
          <a:r>
            <a:rPr lang="fa-IR" sz="1700" kern="1200" smtClean="0"/>
            <a:t>به عبارتی از هر ۴٫۸ نفر، یک نفر سالمند خواهد بود.</a:t>
          </a:r>
          <a:endParaRPr lang="fa-IR" sz="1700" kern="1200"/>
        </a:p>
      </dsp:txBody>
      <dsp:txXfrm>
        <a:off x="2021644" y="2888207"/>
        <a:ext cx="2632962" cy="1860755"/>
      </dsp:txXfrm>
    </dsp:sp>
    <dsp:sp modelId="{BDC2007B-19D2-4036-8291-4A416CAFF3F1}">
      <dsp:nvSpPr>
        <dsp:cNvPr id="0" name=""/>
        <dsp:cNvSpPr/>
      </dsp:nvSpPr>
      <dsp:spPr>
        <a:xfrm>
          <a:off x="5917103" y="2636931"/>
          <a:ext cx="2811995" cy="206207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fa-IR" sz="1600" kern="1200" smtClean="0"/>
            <a:t>شواهد علمی نشان می دهد سالخوردگی در آینده اثرات منفی و ریشه دار بر جایگاه سیاسی، اقتصادی و امنیتی کشور در منطقه و جهان خواهد گذاشت. </a:t>
          </a:r>
          <a:endParaRPr lang="fa-IR" sz="1600" kern="1200"/>
        </a:p>
      </dsp:txBody>
      <dsp:txXfrm>
        <a:off x="6017765" y="2737593"/>
        <a:ext cx="2610671" cy="186075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18.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19.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2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0.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3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34.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35.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36.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3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8.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9.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40.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4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43.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4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6.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47.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9.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50.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5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4.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5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7.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60.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6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6/1/2022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6/1/2022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6/1/2022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6/1/2022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6/1/2022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1" eaLnBrk="1" latinLnBrk="0" hangingPunct="1">
        <a:spcBef>
          <a:spcPct val="0"/>
        </a:spcBef>
        <a:buNone/>
        <a:defRPr sz="3600" kern="1200">
          <a:solidFill>
            <a:schemeClr val="accent1">
              <a:lumMod val="7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3.xml.rels><?xml version="1.0" encoding="UTF-8" standalone="yes"?>
<Relationships xmlns="http://schemas.openxmlformats.org/package/2006/relationships"><Relationship Id="rId2" Type="http://schemas.openxmlformats.org/officeDocument/2006/relationships/image" Target="../media/image2.jf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2.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26.xml"/><Relationship Id="rId2" Type="http://schemas.openxmlformats.org/officeDocument/2006/relationships/diagramData" Target="../diagrams/data26.xml"/><Relationship Id="rId1" Type="http://schemas.openxmlformats.org/officeDocument/2006/relationships/slideLayout" Target="../slideLayouts/slideLayout2.xml"/><Relationship Id="rId6" Type="http://schemas.microsoft.com/office/2007/relationships/diagramDrawing" Target="../diagrams/drawing26.xml"/><Relationship Id="rId5" Type="http://schemas.openxmlformats.org/officeDocument/2006/relationships/diagramColors" Target="../diagrams/colors26.xml"/><Relationship Id="rId4" Type="http://schemas.openxmlformats.org/officeDocument/2006/relationships/diagramQuickStyle" Target="../diagrams/quickStyle26.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27.xml"/><Relationship Id="rId2" Type="http://schemas.openxmlformats.org/officeDocument/2006/relationships/diagramData" Target="../diagrams/data27.xml"/><Relationship Id="rId1" Type="http://schemas.openxmlformats.org/officeDocument/2006/relationships/slideLayout" Target="../slideLayouts/slideLayout2.xml"/><Relationship Id="rId6" Type="http://schemas.microsoft.com/office/2007/relationships/diagramDrawing" Target="../diagrams/drawing27.xml"/><Relationship Id="rId5" Type="http://schemas.openxmlformats.org/officeDocument/2006/relationships/diagramColors" Target="../diagrams/colors27.xml"/><Relationship Id="rId4" Type="http://schemas.openxmlformats.org/officeDocument/2006/relationships/diagramQuickStyle" Target="../diagrams/quickStyle2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28.xml"/><Relationship Id="rId2" Type="http://schemas.openxmlformats.org/officeDocument/2006/relationships/diagramData" Target="../diagrams/data28.xml"/><Relationship Id="rId1" Type="http://schemas.openxmlformats.org/officeDocument/2006/relationships/slideLayout" Target="../slideLayouts/slideLayout2.xml"/><Relationship Id="rId6" Type="http://schemas.microsoft.com/office/2007/relationships/diagramDrawing" Target="../diagrams/drawing28.xml"/><Relationship Id="rId5" Type="http://schemas.openxmlformats.org/officeDocument/2006/relationships/diagramColors" Target="../diagrams/colors28.xml"/><Relationship Id="rId4" Type="http://schemas.openxmlformats.org/officeDocument/2006/relationships/diagramQuickStyle" Target="../diagrams/quickStyle28.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29.xml"/><Relationship Id="rId2" Type="http://schemas.openxmlformats.org/officeDocument/2006/relationships/diagramData" Target="../diagrams/data29.xml"/><Relationship Id="rId1" Type="http://schemas.openxmlformats.org/officeDocument/2006/relationships/slideLayout" Target="../slideLayouts/slideLayout2.xml"/><Relationship Id="rId6" Type="http://schemas.microsoft.com/office/2007/relationships/diagramDrawing" Target="../diagrams/drawing29.xml"/><Relationship Id="rId5" Type="http://schemas.openxmlformats.org/officeDocument/2006/relationships/diagramColors" Target="../diagrams/colors29.xml"/><Relationship Id="rId4" Type="http://schemas.openxmlformats.org/officeDocument/2006/relationships/diagramQuickStyle" Target="../diagrams/quickStyle29.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30.xml"/><Relationship Id="rId2" Type="http://schemas.openxmlformats.org/officeDocument/2006/relationships/diagramData" Target="../diagrams/data30.xml"/><Relationship Id="rId1" Type="http://schemas.openxmlformats.org/officeDocument/2006/relationships/slideLayout" Target="../slideLayouts/slideLayout2.xml"/><Relationship Id="rId6" Type="http://schemas.microsoft.com/office/2007/relationships/diagramDrawing" Target="../diagrams/drawing30.xml"/><Relationship Id="rId5" Type="http://schemas.openxmlformats.org/officeDocument/2006/relationships/diagramColors" Target="../diagrams/colors30.xml"/><Relationship Id="rId4" Type="http://schemas.openxmlformats.org/officeDocument/2006/relationships/diagramQuickStyle" Target="../diagrams/quickStyle30.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31.xml"/><Relationship Id="rId2" Type="http://schemas.openxmlformats.org/officeDocument/2006/relationships/diagramData" Target="../diagrams/data31.xml"/><Relationship Id="rId1" Type="http://schemas.openxmlformats.org/officeDocument/2006/relationships/slideLayout" Target="../slideLayouts/slideLayout2.xml"/><Relationship Id="rId6" Type="http://schemas.microsoft.com/office/2007/relationships/diagramDrawing" Target="../diagrams/drawing31.xml"/><Relationship Id="rId5" Type="http://schemas.openxmlformats.org/officeDocument/2006/relationships/diagramColors" Target="../diagrams/colors31.xml"/><Relationship Id="rId4" Type="http://schemas.openxmlformats.org/officeDocument/2006/relationships/diagramQuickStyle" Target="../diagrams/quickStyle31.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32.xml"/><Relationship Id="rId2" Type="http://schemas.openxmlformats.org/officeDocument/2006/relationships/diagramData" Target="../diagrams/data32.xml"/><Relationship Id="rId1" Type="http://schemas.openxmlformats.org/officeDocument/2006/relationships/slideLayout" Target="../slideLayouts/slideLayout2.xml"/><Relationship Id="rId6" Type="http://schemas.microsoft.com/office/2007/relationships/diagramDrawing" Target="../diagrams/drawing32.xml"/><Relationship Id="rId5" Type="http://schemas.openxmlformats.org/officeDocument/2006/relationships/diagramColors" Target="../diagrams/colors32.xml"/><Relationship Id="rId4" Type="http://schemas.openxmlformats.org/officeDocument/2006/relationships/diagramQuickStyle" Target="../diagrams/quickStyle32.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33.xml"/><Relationship Id="rId2" Type="http://schemas.openxmlformats.org/officeDocument/2006/relationships/diagramData" Target="../diagrams/data33.xml"/><Relationship Id="rId1" Type="http://schemas.openxmlformats.org/officeDocument/2006/relationships/slideLayout" Target="../slideLayouts/slideLayout2.xml"/><Relationship Id="rId6" Type="http://schemas.microsoft.com/office/2007/relationships/diagramDrawing" Target="../diagrams/drawing33.xml"/><Relationship Id="rId5" Type="http://schemas.openxmlformats.org/officeDocument/2006/relationships/diagramColors" Target="../diagrams/colors33.xml"/><Relationship Id="rId4" Type="http://schemas.openxmlformats.org/officeDocument/2006/relationships/diagramQuickStyle" Target="../diagrams/quickStyle33.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34.xml"/><Relationship Id="rId2" Type="http://schemas.openxmlformats.org/officeDocument/2006/relationships/diagramData" Target="../diagrams/data34.xml"/><Relationship Id="rId1" Type="http://schemas.openxmlformats.org/officeDocument/2006/relationships/slideLayout" Target="../slideLayouts/slideLayout2.xml"/><Relationship Id="rId6" Type="http://schemas.microsoft.com/office/2007/relationships/diagramDrawing" Target="../diagrams/drawing34.xml"/><Relationship Id="rId5" Type="http://schemas.openxmlformats.org/officeDocument/2006/relationships/diagramColors" Target="../diagrams/colors34.xml"/><Relationship Id="rId4" Type="http://schemas.openxmlformats.org/officeDocument/2006/relationships/diagramQuickStyle" Target="../diagrams/quickStyle34.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35.xml"/><Relationship Id="rId2" Type="http://schemas.openxmlformats.org/officeDocument/2006/relationships/diagramData" Target="../diagrams/data35.xml"/><Relationship Id="rId1" Type="http://schemas.openxmlformats.org/officeDocument/2006/relationships/slideLayout" Target="../slideLayouts/slideLayout2.xml"/><Relationship Id="rId6" Type="http://schemas.microsoft.com/office/2007/relationships/diagramDrawing" Target="../diagrams/drawing35.xml"/><Relationship Id="rId5" Type="http://schemas.openxmlformats.org/officeDocument/2006/relationships/diagramColors" Target="../diagrams/colors35.xml"/><Relationship Id="rId4" Type="http://schemas.openxmlformats.org/officeDocument/2006/relationships/diagramQuickStyle" Target="../diagrams/quickStyle35.xml"/></Relationships>
</file>

<file path=ppt/slides/_rels/slide48.xml.rels><?xml version="1.0" encoding="UTF-8" standalone="yes"?>
<Relationships xmlns="http://schemas.openxmlformats.org/package/2006/relationships"><Relationship Id="rId3" Type="http://schemas.openxmlformats.org/officeDocument/2006/relationships/diagramLayout" Target="../diagrams/layout36.xml"/><Relationship Id="rId2" Type="http://schemas.openxmlformats.org/officeDocument/2006/relationships/diagramData" Target="../diagrams/data36.xml"/><Relationship Id="rId1" Type="http://schemas.openxmlformats.org/officeDocument/2006/relationships/slideLayout" Target="../slideLayouts/slideLayout2.xml"/><Relationship Id="rId6" Type="http://schemas.microsoft.com/office/2007/relationships/diagramDrawing" Target="../diagrams/drawing36.xml"/><Relationship Id="rId5" Type="http://schemas.openxmlformats.org/officeDocument/2006/relationships/diagramColors" Target="../diagrams/colors36.xml"/><Relationship Id="rId4" Type="http://schemas.openxmlformats.org/officeDocument/2006/relationships/diagramQuickStyle" Target="../diagrams/quickStyle36.xml"/></Relationships>
</file>

<file path=ppt/slides/_rels/slide49.xml.rels><?xml version="1.0" encoding="UTF-8" standalone="yes"?>
<Relationships xmlns="http://schemas.openxmlformats.org/package/2006/relationships"><Relationship Id="rId2" Type="http://schemas.openxmlformats.org/officeDocument/2006/relationships/image" Target="../media/image3.jf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0.xml.rels><?xml version="1.0" encoding="UTF-8" standalone="yes"?>
<Relationships xmlns="http://schemas.openxmlformats.org/package/2006/relationships"><Relationship Id="rId3" Type="http://schemas.openxmlformats.org/officeDocument/2006/relationships/diagramLayout" Target="../diagrams/layout37.xml"/><Relationship Id="rId2" Type="http://schemas.openxmlformats.org/officeDocument/2006/relationships/diagramData" Target="../diagrams/data37.xml"/><Relationship Id="rId1" Type="http://schemas.openxmlformats.org/officeDocument/2006/relationships/slideLayout" Target="../slideLayouts/slideLayout2.xml"/><Relationship Id="rId6" Type="http://schemas.microsoft.com/office/2007/relationships/diagramDrawing" Target="../diagrams/drawing37.xml"/><Relationship Id="rId5" Type="http://schemas.openxmlformats.org/officeDocument/2006/relationships/diagramColors" Target="../diagrams/colors37.xml"/><Relationship Id="rId4" Type="http://schemas.openxmlformats.org/officeDocument/2006/relationships/diagramQuickStyle" Target="../diagrams/quickStyle37.xml"/></Relationships>
</file>

<file path=ppt/slides/_rels/slide51.xml.rels><?xml version="1.0" encoding="UTF-8" standalone="yes"?>
<Relationships xmlns="http://schemas.openxmlformats.org/package/2006/relationships"><Relationship Id="rId3" Type="http://schemas.openxmlformats.org/officeDocument/2006/relationships/diagramLayout" Target="../diagrams/layout38.xml"/><Relationship Id="rId2" Type="http://schemas.openxmlformats.org/officeDocument/2006/relationships/diagramData" Target="../diagrams/data38.xml"/><Relationship Id="rId1" Type="http://schemas.openxmlformats.org/officeDocument/2006/relationships/slideLayout" Target="../slideLayouts/slideLayout2.xml"/><Relationship Id="rId6" Type="http://schemas.microsoft.com/office/2007/relationships/diagramDrawing" Target="../diagrams/drawing38.xml"/><Relationship Id="rId5" Type="http://schemas.openxmlformats.org/officeDocument/2006/relationships/diagramColors" Target="../diagrams/colors38.xml"/><Relationship Id="rId4" Type="http://schemas.openxmlformats.org/officeDocument/2006/relationships/diagramQuickStyle" Target="../diagrams/quickStyle38.xml"/></Relationships>
</file>

<file path=ppt/slides/_rels/slide52.xml.rels><?xml version="1.0" encoding="UTF-8" standalone="yes"?>
<Relationships xmlns="http://schemas.openxmlformats.org/package/2006/relationships"><Relationship Id="rId3" Type="http://schemas.openxmlformats.org/officeDocument/2006/relationships/diagramLayout" Target="../diagrams/layout39.xml"/><Relationship Id="rId2" Type="http://schemas.openxmlformats.org/officeDocument/2006/relationships/diagramData" Target="../diagrams/data39.xml"/><Relationship Id="rId1" Type="http://schemas.openxmlformats.org/officeDocument/2006/relationships/slideLayout" Target="../slideLayouts/slideLayout2.xml"/><Relationship Id="rId6" Type="http://schemas.microsoft.com/office/2007/relationships/diagramDrawing" Target="../diagrams/drawing39.xml"/><Relationship Id="rId5" Type="http://schemas.openxmlformats.org/officeDocument/2006/relationships/diagramColors" Target="../diagrams/colors39.xml"/><Relationship Id="rId4" Type="http://schemas.openxmlformats.org/officeDocument/2006/relationships/diagramQuickStyle" Target="../diagrams/quickStyle39.xml"/></Relationships>
</file>

<file path=ppt/slides/_rels/slide53.xml.rels><?xml version="1.0" encoding="UTF-8" standalone="yes"?>
<Relationships xmlns="http://schemas.openxmlformats.org/package/2006/relationships"><Relationship Id="rId3" Type="http://schemas.openxmlformats.org/officeDocument/2006/relationships/diagramLayout" Target="../diagrams/layout40.xml"/><Relationship Id="rId2" Type="http://schemas.openxmlformats.org/officeDocument/2006/relationships/diagramData" Target="../diagrams/data40.xml"/><Relationship Id="rId1" Type="http://schemas.openxmlformats.org/officeDocument/2006/relationships/slideLayout" Target="../slideLayouts/slideLayout2.xml"/><Relationship Id="rId6" Type="http://schemas.microsoft.com/office/2007/relationships/diagramDrawing" Target="../diagrams/drawing40.xml"/><Relationship Id="rId5" Type="http://schemas.openxmlformats.org/officeDocument/2006/relationships/diagramColors" Target="../diagrams/colors40.xml"/><Relationship Id="rId4" Type="http://schemas.openxmlformats.org/officeDocument/2006/relationships/diagramQuickStyle" Target="../diagrams/quickStyle40.xml"/></Relationships>
</file>

<file path=ppt/slides/_rels/slide54.xml.rels><?xml version="1.0" encoding="UTF-8" standalone="yes"?>
<Relationships xmlns="http://schemas.openxmlformats.org/package/2006/relationships"><Relationship Id="rId3" Type="http://schemas.openxmlformats.org/officeDocument/2006/relationships/diagramLayout" Target="../diagrams/layout41.xml"/><Relationship Id="rId2" Type="http://schemas.openxmlformats.org/officeDocument/2006/relationships/diagramData" Target="../diagrams/data41.xml"/><Relationship Id="rId1" Type="http://schemas.openxmlformats.org/officeDocument/2006/relationships/slideLayout" Target="../slideLayouts/slideLayout2.xml"/><Relationship Id="rId6" Type="http://schemas.microsoft.com/office/2007/relationships/diagramDrawing" Target="../diagrams/drawing41.xml"/><Relationship Id="rId5" Type="http://schemas.openxmlformats.org/officeDocument/2006/relationships/diagramColors" Target="../diagrams/colors41.xml"/><Relationship Id="rId4" Type="http://schemas.openxmlformats.org/officeDocument/2006/relationships/diagramQuickStyle" Target="../diagrams/quickStyle41.xml"/></Relationships>
</file>

<file path=ppt/slides/_rels/slide55.xml.rels><?xml version="1.0" encoding="UTF-8" standalone="yes"?>
<Relationships xmlns="http://schemas.openxmlformats.org/package/2006/relationships"><Relationship Id="rId3" Type="http://schemas.openxmlformats.org/officeDocument/2006/relationships/diagramLayout" Target="../diagrams/layout42.xml"/><Relationship Id="rId2" Type="http://schemas.openxmlformats.org/officeDocument/2006/relationships/diagramData" Target="../diagrams/data42.xml"/><Relationship Id="rId1" Type="http://schemas.openxmlformats.org/officeDocument/2006/relationships/slideLayout" Target="../slideLayouts/slideLayout2.xml"/><Relationship Id="rId6" Type="http://schemas.microsoft.com/office/2007/relationships/diagramDrawing" Target="../diagrams/drawing42.xml"/><Relationship Id="rId5" Type="http://schemas.openxmlformats.org/officeDocument/2006/relationships/diagramColors" Target="../diagrams/colors42.xml"/><Relationship Id="rId4" Type="http://schemas.openxmlformats.org/officeDocument/2006/relationships/diagramQuickStyle" Target="../diagrams/quickStyle42.xml"/></Relationships>
</file>

<file path=ppt/slides/_rels/slide56.xml.rels><?xml version="1.0" encoding="UTF-8" standalone="yes"?>
<Relationships xmlns="http://schemas.openxmlformats.org/package/2006/relationships"><Relationship Id="rId3" Type="http://schemas.openxmlformats.org/officeDocument/2006/relationships/diagramLayout" Target="../diagrams/layout43.xml"/><Relationship Id="rId2" Type="http://schemas.openxmlformats.org/officeDocument/2006/relationships/diagramData" Target="../diagrams/data43.xml"/><Relationship Id="rId1" Type="http://schemas.openxmlformats.org/officeDocument/2006/relationships/slideLayout" Target="../slideLayouts/slideLayout2.xml"/><Relationship Id="rId6" Type="http://schemas.microsoft.com/office/2007/relationships/diagramDrawing" Target="../diagrams/drawing43.xml"/><Relationship Id="rId5" Type="http://schemas.openxmlformats.org/officeDocument/2006/relationships/diagramColors" Target="../diagrams/colors43.xml"/><Relationship Id="rId4" Type="http://schemas.openxmlformats.org/officeDocument/2006/relationships/diagramQuickStyle" Target="../diagrams/quickStyle43.xml"/></Relationships>
</file>

<file path=ppt/slides/_rels/slide57.xml.rels><?xml version="1.0" encoding="UTF-8" standalone="yes"?>
<Relationships xmlns="http://schemas.openxmlformats.org/package/2006/relationships"><Relationship Id="rId3" Type="http://schemas.openxmlformats.org/officeDocument/2006/relationships/diagramLayout" Target="../diagrams/layout44.xml"/><Relationship Id="rId2" Type="http://schemas.openxmlformats.org/officeDocument/2006/relationships/diagramData" Target="../diagrams/data44.xml"/><Relationship Id="rId1" Type="http://schemas.openxmlformats.org/officeDocument/2006/relationships/slideLayout" Target="../slideLayouts/slideLayout2.xml"/><Relationship Id="rId6" Type="http://schemas.microsoft.com/office/2007/relationships/diagramDrawing" Target="../diagrams/drawing44.xml"/><Relationship Id="rId5" Type="http://schemas.openxmlformats.org/officeDocument/2006/relationships/diagramColors" Target="../diagrams/colors44.xml"/><Relationship Id="rId4" Type="http://schemas.openxmlformats.org/officeDocument/2006/relationships/diagramQuickStyle" Target="../diagrams/quickStyle44.xml"/></Relationships>
</file>

<file path=ppt/slides/_rels/slide58.xml.rels><?xml version="1.0" encoding="UTF-8" standalone="yes"?>
<Relationships xmlns="http://schemas.openxmlformats.org/package/2006/relationships"><Relationship Id="rId3" Type="http://schemas.openxmlformats.org/officeDocument/2006/relationships/diagramLayout" Target="../diagrams/layout45.xml"/><Relationship Id="rId2" Type="http://schemas.openxmlformats.org/officeDocument/2006/relationships/diagramData" Target="../diagrams/data45.xml"/><Relationship Id="rId1" Type="http://schemas.openxmlformats.org/officeDocument/2006/relationships/slideLayout" Target="../slideLayouts/slideLayout2.xml"/><Relationship Id="rId6" Type="http://schemas.microsoft.com/office/2007/relationships/diagramDrawing" Target="../diagrams/drawing45.xml"/><Relationship Id="rId5" Type="http://schemas.openxmlformats.org/officeDocument/2006/relationships/diagramColors" Target="../diagrams/colors45.xml"/><Relationship Id="rId4" Type="http://schemas.openxmlformats.org/officeDocument/2006/relationships/diagramQuickStyle" Target="../diagrams/quickStyle45.xml"/></Relationships>
</file>

<file path=ppt/slides/_rels/slide59.xml.rels><?xml version="1.0" encoding="UTF-8" standalone="yes"?>
<Relationships xmlns="http://schemas.openxmlformats.org/package/2006/relationships"><Relationship Id="rId3" Type="http://schemas.openxmlformats.org/officeDocument/2006/relationships/diagramLayout" Target="../diagrams/layout46.xml"/><Relationship Id="rId2" Type="http://schemas.openxmlformats.org/officeDocument/2006/relationships/diagramData" Target="../diagrams/data46.xml"/><Relationship Id="rId1" Type="http://schemas.openxmlformats.org/officeDocument/2006/relationships/slideLayout" Target="../slideLayouts/slideLayout2.xml"/><Relationship Id="rId6" Type="http://schemas.microsoft.com/office/2007/relationships/diagramDrawing" Target="../diagrams/drawing46.xml"/><Relationship Id="rId5" Type="http://schemas.openxmlformats.org/officeDocument/2006/relationships/diagramColors" Target="../diagrams/colors46.xml"/><Relationship Id="rId4" Type="http://schemas.openxmlformats.org/officeDocument/2006/relationships/diagramQuickStyle" Target="../diagrams/quickStyle46.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0.xml.rels><?xml version="1.0" encoding="UTF-8" standalone="yes"?>
<Relationships xmlns="http://schemas.openxmlformats.org/package/2006/relationships"><Relationship Id="rId3" Type="http://schemas.openxmlformats.org/officeDocument/2006/relationships/diagramLayout" Target="../diagrams/layout47.xml"/><Relationship Id="rId2" Type="http://schemas.openxmlformats.org/officeDocument/2006/relationships/diagramData" Target="../diagrams/data47.xml"/><Relationship Id="rId1" Type="http://schemas.openxmlformats.org/officeDocument/2006/relationships/slideLayout" Target="../slideLayouts/slideLayout2.xml"/><Relationship Id="rId6" Type="http://schemas.microsoft.com/office/2007/relationships/diagramDrawing" Target="../diagrams/drawing47.xml"/><Relationship Id="rId5" Type="http://schemas.openxmlformats.org/officeDocument/2006/relationships/diagramColors" Target="../diagrams/colors47.xml"/><Relationship Id="rId4" Type="http://schemas.openxmlformats.org/officeDocument/2006/relationships/diagramQuickStyle" Target="../diagrams/quickStyle47.xml"/></Relationships>
</file>

<file path=ppt/slides/_rels/slide61.xml.rels><?xml version="1.0" encoding="UTF-8" standalone="yes"?>
<Relationships xmlns="http://schemas.openxmlformats.org/package/2006/relationships"><Relationship Id="rId3" Type="http://schemas.openxmlformats.org/officeDocument/2006/relationships/diagramLayout" Target="../diagrams/layout48.xml"/><Relationship Id="rId2" Type="http://schemas.openxmlformats.org/officeDocument/2006/relationships/diagramData" Target="../diagrams/data48.xml"/><Relationship Id="rId1" Type="http://schemas.openxmlformats.org/officeDocument/2006/relationships/slideLayout" Target="../slideLayouts/slideLayout2.xml"/><Relationship Id="rId6" Type="http://schemas.microsoft.com/office/2007/relationships/diagramDrawing" Target="../diagrams/drawing48.xml"/><Relationship Id="rId5" Type="http://schemas.openxmlformats.org/officeDocument/2006/relationships/diagramColors" Target="../diagrams/colors48.xml"/><Relationship Id="rId4" Type="http://schemas.openxmlformats.org/officeDocument/2006/relationships/diagramQuickStyle" Target="../diagrams/quickStyle48.xml"/></Relationships>
</file>

<file path=ppt/slides/_rels/slide62.xml.rels><?xml version="1.0" encoding="UTF-8" standalone="yes"?>
<Relationships xmlns="http://schemas.openxmlformats.org/package/2006/relationships"><Relationship Id="rId3" Type="http://schemas.openxmlformats.org/officeDocument/2006/relationships/diagramLayout" Target="../diagrams/layout49.xml"/><Relationship Id="rId2" Type="http://schemas.openxmlformats.org/officeDocument/2006/relationships/diagramData" Target="../diagrams/data49.xml"/><Relationship Id="rId1" Type="http://schemas.openxmlformats.org/officeDocument/2006/relationships/slideLayout" Target="../slideLayouts/slideLayout2.xml"/><Relationship Id="rId6" Type="http://schemas.microsoft.com/office/2007/relationships/diagramDrawing" Target="../diagrams/drawing49.xml"/><Relationship Id="rId5" Type="http://schemas.openxmlformats.org/officeDocument/2006/relationships/diagramColors" Target="../diagrams/colors49.xml"/><Relationship Id="rId4" Type="http://schemas.openxmlformats.org/officeDocument/2006/relationships/diagramQuickStyle" Target="../diagrams/quickStyle49.xml"/></Relationships>
</file>

<file path=ppt/slides/_rels/slide63.xml.rels><?xml version="1.0" encoding="UTF-8" standalone="yes"?>
<Relationships xmlns="http://schemas.openxmlformats.org/package/2006/relationships"><Relationship Id="rId3" Type="http://schemas.openxmlformats.org/officeDocument/2006/relationships/diagramLayout" Target="../diagrams/layout50.xml"/><Relationship Id="rId2" Type="http://schemas.openxmlformats.org/officeDocument/2006/relationships/diagramData" Target="../diagrams/data50.xml"/><Relationship Id="rId1" Type="http://schemas.openxmlformats.org/officeDocument/2006/relationships/slideLayout" Target="../slideLayouts/slideLayout2.xml"/><Relationship Id="rId6" Type="http://schemas.microsoft.com/office/2007/relationships/diagramDrawing" Target="../diagrams/drawing50.xml"/><Relationship Id="rId5" Type="http://schemas.openxmlformats.org/officeDocument/2006/relationships/diagramColors" Target="../diagrams/colors50.xml"/><Relationship Id="rId4" Type="http://schemas.openxmlformats.org/officeDocument/2006/relationships/diagramQuickStyle" Target="../diagrams/quickStyle50.xml"/></Relationships>
</file>

<file path=ppt/slides/_rels/slide64.xml.rels><?xml version="1.0" encoding="UTF-8" standalone="yes"?>
<Relationships xmlns="http://schemas.openxmlformats.org/package/2006/relationships"><Relationship Id="rId3" Type="http://schemas.openxmlformats.org/officeDocument/2006/relationships/diagramLayout" Target="../diagrams/layout51.xml"/><Relationship Id="rId2" Type="http://schemas.openxmlformats.org/officeDocument/2006/relationships/diagramData" Target="../diagrams/data51.xml"/><Relationship Id="rId1" Type="http://schemas.openxmlformats.org/officeDocument/2006/relationships/slideLayout" Target="../slideLayouts/slideLayout2.xml"/><Relationship Id="rId6" Type="http://schemas.microsoft.com/office/2007/relationships/diagramDrawing" Target="../diagrams/drawing51.xml"/><Relationship Id="rId5" Type="http://schemas.openxmlformats.org/officeDocument/2006/relationships/diagramColors" Target="../diagrams/colors51.xml"/><Relationship Id="rId4" Type="http://schemas.openxmlformats.org/officeDocument/2006/relationships/diagramQuickStyle" Target="../diagrams/quickStyle51.xml"/></Relationships>
</file>

<file path=ppt/slides/_rels/slide65.xml.rels><?xml version="1.0" encoding="UTF-8" standalone="yes"?>
<Relationships xmlns="http://schemas.openxmlformats.org/package/2006/relationships"><Relationship Id="rId3" Type="http://schemas.openxmlformats.org/officeDocument/2006/relationships/diagramLayout" Target="../diagrams/layout52.xml"/><Relationship Id="rId2" Type="http://schemas.openxmlformats.org/officeDocument/2006/relationships/diagramData" Target="../diagrams/data52.xml"/><Relationship Id="rId1" Type="http://schemas.openxmlformats.org/officeDocument/2006/relationships/slideLayout" Target="../slideLayouts/slideLayout2.xml"/><Relationship Id="rId6" Type="http://schemas.microsoft.com/office/2007/relationships/diagramDrawing" Target="../diagrams/drawing52.xml"/><Relationship Id="rId5" Type="http://schemas.openxmlformats.org/officeDocument/2006/relationships/diagramColors" Target="../diagrams/colors52.xml"/><Relationship Id="rId4" Type="http://schemas.openxmlformats.org/officeDocument/2006/relationships/diagramQuickStyle" Target="../diagrams/quickStyle52.xml"/></Relationships>
</file>

<file path=ppt/slides/_rels/slide66.xml.rels><?xml version="1.0" encoding="UTF-8" standalone="yes"?>
<Relationships xmlns="http://schemas.openxmlformats.org/package/2006/relationships"><Relationship Id="rId3" Type="http://schemas.openxmlformats.org/officeDocument/2006/relationships/diagramLayout" Target="../diagrams/layout53.xml"/><Relationship Id="rId2" Type="http://schemas.openxmlformats.org/officeDocument/2006/relationships/diagramData" Target="../diagrams/data53.xml"/><Relationship Id="rId1" Type="http://schemas.openxmlformats.org/officeDocument/2006/relationships/slideLayout" Target="../slideLayouts/slideLayout2.xml"/><Relationship Id="rId6" Type="http://schemas.microsoft.com/office/2007/relationships/diagramDrawing" Target="../diagrams/drawing53.xml"/><Relationship Id="rId5" Type="http://schemas.openxmlformats.org/officeDocument/2006/relationships/diagramColors" Target="../diagrams/colors53.xml"/><Relationship Id="rId4" Type="http://schemas.openxmlformats.org/officeDocument/2006/relationships/diagramQuickStyle" Target="../diagrams/quickStyle53.xml"/></Relationships>
</file>

<file path=ppt/slides/_rels/slide67.xml.rels><?xml version="1.0" encoding="UTF-8" standalone="yes"?>
<Relationships xmlns="http://schemas.openxmlformats.org/package/2006/relationships"><Relationship Id="rId3" Type="http://schemas.openxmlformats.org/officeDocument/2006/relationships/diagramLayout" Target="../diagrams/layout54.xml"/><Relationship Id="rId2" Type="http://schemas.openxmlformats.org/officeDocument/2006/relationships/diagramData" Target="../diagrams/data54.xml"/><Relationship Id="rId1" Type="http://schemas.openxmlformats.org/officeDocument/2006/relationships/slideLayout" Target="../slideLayouts/slideLayout2.xml"/><Relationship Id="rId6" Type="http://schemas.microsoft.com/office/2007/relationships/diagramDrawing" Target="../diagrams/drawing54.xml"/><Relationship Id="rId5" Type="http://schemas.openxmlformats.org/officeDocument/2006/relationships/diagramColors" Target="../diagrams/colors54.xml"/><Relationship Id="rId4" Type="http://schemas.openxmlformats.org/officeDocument/2006/relationships/diagramQuickStyle" Target="../diagrams/quickStyle54.xml"/></Relationships>
</file>

<file path=ppt/slides/_rels/slide68.xml.rels><?xml version="1.0" encoding="UTF-8" standalone="yes"?>
<Relationships xmlns="http://schemas.openxmlformats.org/package/2006/relationships"><Relationship Id="rId3" Type="http://schemas.openxmlformats.org/officeDocument/2006/relationships/diagramLayout" Target="../diagrams/layout55.xml"/><Relationship Id="rId2" Type="http://schemas.openxmlformats.org/officeDocument/2006/relationships/diagramData" Target="../diagrams/data55.xml"/><Relationship Id="rId1" Type="http://schemas.openxmlformats.org/officeDocument/2006/relationships/slideLayout" Target="../slideLayouts/slideLayout2.xml"/><Relationship Id="rId6" Type="http://schemas.microsoft.com/office/2007/relationships/diagramDrawing" Target="../diagrams/drawing55.xml"/><Relationship Id="rId5" Type="http://schemas.openxmlformats.org/officeDocument/2006/relationships/diagramColors" Target="../diagrams/colors55.xml"/><Relationship Id="rId4" Type="http://schemas.openxmlformats.org/officeDocument/2006/relationships/diagramQuickStyle" Target="../diagrams/quickStyle55.xml"/></Relationships>
</file>

<file path=ppt/slides/_rels/slide69.xml.rels><?xml version="1.0" encoding="UTF-8" standalone="yes"?>
<Relationships xmlns="http://schemas.openxmlformats.org/package/2006/relationships"><Relationship Id="rId3" Type="http://schemas.openxmlformats.org/officeDocument/2006/relationships/diagramLayout" Target="../diagrams/layout56.xml"/><Relationship Id="rId2" Type="http://schemas.openxmlformats.org/officeDocument/2006/relationships/diagramData" Target="../diagrams/data56.xml"/><Relationship Id="rId1" Type="http://schemas.openxmlformats.org/officeDocument/2006/relationships/slideLayout" Target="../slideLayouts/slideLayout2.xml"/><Relationship Id="rId6" Type="http://schemas.microsoft.com/office/2007/relationships/diagramDrawing" Target="../diagrams/drawing56.xml"/><Relationship Id="rId5" Type="http://schemas.openxmlformats.org/officeDocument/2006/relationships/diagramColors" Target="../diagrams/colors56.xml"/><Relationship Id="rId4" Type="http://schemas.openxmlformats.org/officeDocument/2006/relationships/diagramQuickStyle" Target="../diagrams/quickStyle56.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0.xml.rels><?xml version="1.0" encoding="UTF-8" standalone="yes"?>
<Relationships xmlns="http://schemas.openxmlformats.org/package/2006/relationships"><Relationship Id="rId3" Type="http://schemas.openxmlformats.org/officeDocument/2006/relationships/diagramLayout" Target="../diagrams/layout57.xml"/><Relationship Id="rId2" Type="http://schemas.openxmlformats.org/officeDocument/2006/relationships/diagramData" Target="../diagrams/data57.xml"/><Relationship Id="rId1" Type="http://schemas.openxmlformats.org/officeDocument/2006/relationships/slideLayout" Target="../slideLayouts/slideLayout2.xml"/><Relationship Id="rId6" Type="http://schemas.microsoft.com/office/2007/relationships/diagramDrawing" Target="../diagrams/drawing57.xml"/><Relationship Id="rId5" Type="http://schemas.openxmlformats.org/officeDocument/2006/relationships/diagramColors" Target="../diagrams/colors57.xml"/><Relationship Id="rId4" Type="http://schemas.openxmlformats.org/officeDocument/2006/relationships/diagramQuickStyle" Target="../diagrams/quickStyle5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diagramLayout" Target="../diagrams/layout58.xml"/><Relationship Id="rId2" Type="http://schemas.openxmlformats.org/officeDocument/2006/relationships/diagramData" Target="../diagrams/data58.xml"/><Relationship Id="rId1" Type="http://schemas.openxmlformats.org/officeDocument/2006/relationships/slideLayout" Target="../slideLayouts/slideLayout2.xml"/><Relationship Id="rId6" Type="http://schemas.microsoft.com/office/2007/relationships/diagramDrawing" Target="../diagrams/drawing58.xml"/><Relationship Id="rId5" Type="http://schemas.openxmlformats.org/officeDocument/2006/relationships/diagramColors" Target="../diagrams/colors58.xml"/><Relationship Id="rId4" Type="http://schemas.openxmlformats.org/officeDocument/2006/relationships/diagramQuickStyle" Target="../diagrams/quickStyle58.xml"/></Relationships>
</file>

<file path=ppt/slides/_rels/slide73.xml.rels><?xml version="1.0" encoding="UTF-8" standalone="yes"?>
<Relationships xmlns="http://schemas.openxmlformats.org/package/2006/relationships"><Relationship Id="rId3" Type="http://schemas.openxmlformats.org/officeDocument/2006/relationships/diagramLayout" Target="../diagrams/layout59.xml"/><Relationship Id="rId2" Type="http://schemas.openxmlformats.org/officeDocument/2006/relationships/diagramData" Target="../diagrams/data59.xml"/><Relationship Id="rId1" Type="http://schemas.openxmlformats.org/officeDocument/2006/relationships/slideLayout" Target="../slideLayouts/slideLayout2.xml"/><Relationship Id="rId6" Type="http://schemas.microsoft.com/office/2007/relationships/diagramDrawing" Target="../diagrams/drawing59.xml"/><Relationship Id="rId5" Type="http://schemas.openxmlformats.org/officeDocument/2006/relationships/diagramColors" Target="../diagrams/colors59.xml"/><Relationship Id="rId4" Type="http://schemas.openxmlformats.org/officeDocument/2006/relationships/diagramQuickStyle" Target="../diagrams/quickStyle59.xml"/></Relationships>
</file>

<file path=ppt/slides/_rels/slide74.xml.rels><?xml version="1.0" encoding="UTF-8" standalone="yes"?>
<Relationships xmlns="http://schemas.openxmlformats.org/package/2006/relationships"><Relationship Id="rId3" Type="http://schemas.openxmlformats.org/officeDocument/2006/relationships/diagramLayout" Target="../diagrams/layout60.xml"/><Relationship Id="rId2" Type="http://schemas.openxmlformats.org/officeDocument/2006/relationships/diagramData" Target="../diagrams/data60.xml"/><Relationship Id="rId1" Type="http://schemas.openxmlformats.org/officeDocument/2006/relationships/slideLayout" Target="../slideLayouts/slideLayout2.xml"/><Relationship Id="rId6" Type="http://schemas.microsoft.com/office/2007/relationships/diagramDrawing" Target="../diagrams/drawing60.xml"/><Relationship Id="rId5" Type="http://schemas.openxmlformats.org/officeDocument/2006/relationships/diagramColors" Target="../diagrams/colors60.xml"/><Relationship Id="rId4" Type="http://schemas.openxmlformats.org/officeDocument/2006/relationships/diagramQuickStyle" Target="../diagrams/quickStyle60.xml"/></Relationships>
</file>

<file path=ppt/slides/_rels/slide75.xml.rels><?xml version="1.0" encoding="UTF-8" standalone="yes"?>
<Relationships xmlns="http://schemas.openxmlformats.org/package/2006/relationships"><Relationship Id="rId3" Type="http://schemas.openxmlformats.org/officeDocument/2006/relationships/diagramLayout" Target="../diagrams/layout61.xml"/><Relationship Id="rId2" Type="http://schemas.openxmlformats.org/officeDocument/2006/relationships/diagramData" Target="../diagrams/data61.xml"/><Relationship Id="rId1" Type="http://schemas.openxmlformats.org/officeDocument/2006/relationships/slideLayout" Target="../slideLayouts/slideLayout2.xml"/><Relationship Id="rId6" Type="http://schemas.microsoft.com/office/2007/relationships/diagramDrawing" Target="../diagrams/drawing61.xml"/><Relationship Id="rId5" Type="http://schemas.openxmlformats.org/officeDocument/2006/relationships/diagramColors" Target="../diagrams/colors61.xml"/><Relationship Id="rId4" Type="http://schemas.openxmlformats.org/officeDocument/2006/relationships/diagramQuickStyle" Target="../diagrams/quickStyle61.xml"/></Relationships>
</file>

<file path=ppt/slides/_rels/slide76.xml.rels><?xml version="1.0" encoding="UTF-8" standalone="yes"?>
<Relationships xmlns="http://schemas.openxmlformats.org/package/2006/relationships"><Relationship Id="rId3" Type="http://schemas.openxmlformats.org/officeDocument/2006/relationships/diagramLayout" Target="../diagrams/layout62.xml"/><Relationship Id="rId2" Type="http://schemas.openxmlformats.org/officeDocument/2006/relationships/diagramData" Target="../diagrams/data62.xml"/><Relationship Id="rId1" Type="http://schemas.openxmlformats.org/officeDocument/2006/relationships/slideLayout" Target="../slideLayouts/slideLayout2.xml"/><Relationship Id="rId6" Type="http://schemas.microsoft.com/office/2007/relationships/diagramDrawing" Target="../diagrams/drawing62.xml"/><Relationship Id="rId5" Type="http://schemas.openxmlformats.org/officeDocument/2006/relationships/diagramColors" Target="../diagrams/colors62.xml"/><Relationship Id="rId4" Type="http://schemas.openxmlformats.org/officeDocument/2006/relationships/diagramQuickStyle" Target="../diagrams/quickStyle62.xml"/></Relationships>
</file>

<file path=ppt/slides/_rels/slide77.xml.rels><?xml version="1.0" encoding="UTF-8" standalone="yes"?>
<Relationships xmlns="http://schemas.openxmlformats.org/package/2006/relationships"><Relationship Id="rId3" Type="http://schemas.openxmlformats.org/officeDocument/2006/relationships/diagramLayout" Target="../diagrams/layout63.xml"/><Relationship Id="rId2" Type="http://schemas.openxmlformats.org/officeDocument/2006/relationships/diagramData" Target="../diagrams/data63.xml"/><Relationship Id="rId1" Type="http://schemas.openxmlformats.org/officeDocument/2006/relationships/slideLayout" Target="../slideLayouts/slideLayout2.xml"/><Relationship Id="rId6" Type="http://schemas.microsoft.com/office/2007/relationships/diagramDrawing" Target="../diagrams/drawing63.xml"/><Relationship Id="rId5" Type="http://schemas.openxmlformats.org/officeDocument/2006/relationships/diagramColors" Target="../diagrams/colors63.xml"/><Relationship Id="rId4" Type="http://schemas.openxmlformats.org/officeDocument/2006/relationships/diagramQuickStyle" Target="../diagrams/quickStyle63.xml"/></Relationships>
</file>

<file path=ppt/slides/_rels/slide78.xml.rels><?xml version="1.0" encoding="UTF-8" standalone="yes"?>
<Relationships xmlns="http://schemas.openxmlformats.org/package/2006/relationships"><Relationship Id="rId2" Type="http://schemas.openxmlformats.org/officeDocument/2006/relationships/image" Target="../media/image4.jf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b="1" dirty="0" smtClean="0">
                <a:solidFill>
                  <a:schemeClr val="accent2"/>
                </a:solidFill>
                <a:cs typeface="B Nazanin" panose="00000400000000000000" pitchFamily="2" charset="-78"/>
              </a:rPr>
              <a:t>کارگاه بحران جمعیت وسالمندی کشور</a:t>
            </a:r>
            <a:endParaRPr lang="en-US" b="1" dirty="0">
              <a:solidFill>
                <a:schemeClr val="accent2"/>
              </a:solidFill>
              <a:cs typeface="B Nazanin" panose="00000400000000000000" pitchFamily="2" charset="-78"/>
            </a:endParaRPr>
          </a:p>
        </p:txBody>
      </p:sp>
      <p:sp>
        <p:nvSpPr>
          <p:cNvPr id="3" name="Content Placeholder 2"/>
          <p:cNvSpPr>
            <a:spLocks noGrp="1"/>
          </p:cNvSpPr>
          <p:nvPr>
            <p:ph idx="1"/>
          </p:nvPr>
        </p:nvSpPr>
        <p:spPr/>
        <p:txBody>
          <a:bodyPr/>
          <a:lstStyle/>
          <a:p>
            <a:pPr marL="0" indent="0" algn="ctr">
              <a:buNone/>
            </a:pPr>
            <a:r>
              <a:rPr lang="fa-IR" sz="4400" dirty="0" smtClean="0">
                <a:solidFill>
                  <a:schemeClr val="accent2"/>
                </a:solidFill>
                <a:cs typeface="B Nazanin" panose="00000400000000000000" pitchFamily="2" charset="-78"/>
              </a:rPr>
              <a:t>11/4/1401</a:t>
            </a:r>
          </a:p>
          <a:p>
            <a:endParaRPr lang="fa-IR" dirty="0"/>
          </a:p>
          <a:p>
            <a:endParaRPr lang="fa-IR" dirty="0" smtClean="0"/>
          </a:p>
          <a:p>
            <a:pPr marL="0" indent="0" algn="ctr">
              <a:buNone/>
            </a:pPr>
            <a:r>
              <a:rPr lang="fa-IR" sz="3200" b="1" dirty="0" smtClean="0">
                <a:solidFill>
                  <a:schemeClr val="accent2"/>
                </a:solidFill>
                <a:cs typeface="B Nazanin" panose="00000400000000000000" pitchFamily="2" charset="-78"/>
              </a:rPr>
              <a:t>شبکه بهداشت ودرمان شهرستان فریدونشهر</a:t>
            </a:r>
          </a:p>
          <a:p>
            <a:endParaRPr lang="fa-IR" dirty="0"/>
          </a:p>
          <a:p>
            <a:pPr marL="0" indent="0" algn="ctr">
              <a:buNone/>
            </a:pPr>
            <a:r>
              <a:rPr lang="fa-IR" sz="2800" b="1" dirty="0" smtClean="0">
                <a:solidFill>
                  <a:schemeClr val="accent2"/>
                </a:solidFill>
                <a:cs typeface="B Nazanin" panose="00000400000000000000" pitchFamily="2" charset="-78"/>
              </a:rPr>
              <a:t>مدرس : خانم صفریان / آقای نصیری</a:t>
            </a:r>
            <a:endParaRPr lang="en-US" sz="2800" b="1" dirty="0">
              <a:solidFill>
                <a:schemeClr val="accent2"/>
              </a:solidFill>
              <a:cs typeface="B Nazanin" panose="00000400000000000000" pitchFamily="2" charset="-78"/>
            </a:endParaRPr>
          </a:p>
        </p:txBody>
      </p:sp>
    </p:spTree>
    <p:extLst>
      <p:ext uri="{BB962C8B-B14F-4D97-AF65-F5344CB8AC3E}">
        <p14:creationId xmlns:p14="http://schemas.microsoft.com/office/powerpoint/2010/main" val="13091204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360060849"/>
              </p:ext>
            </p:extLst>
          </p:nvPr>
        </p:nvGraphicFramePr>
        <p:xfrm>
          <a:off x="645061" y="322730"/>
          <a:ext cx="8595758" cy="65352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39055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latin typeface="Calibri" panose="020F0502020204030204" pitchFamily="34" charset="0"/>
                <a:ea typeface="Calibri" panose="020F0502020204030204" pitchFamily="34" charset="0"/>
                <a:cs typeface="B Lotus" panose="00000400000000000000" pitchFamily="2" charset="-78"/>
              </a:rPr>
              <a:t>پیش بینی می شود طی بیست سال آینده ( در سال 1420) جمعیت سالمندان کشور حدودا دو برابر شود</a:t>
            </a:r>
            <a:endParaRPr lang="fa-IR"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251012237"/>
              </p:ext>
            </p:extLst>
          </p:nvPr>
        </p:nvGraphicFramePr>
        <p:xfrm>
          <a:off x="677333" y="1570616"/>
          <a:ext cx="10381527" cy="52873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074976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3974212293"/>
              </p:ext>
            </p:extLst>
          </p:nvPr>
        </p:nvGraphicFramePr>
        <p:xfrm>
          <a:off x="677333" y="935915"/>
          <a:ext cx="8628031" cy="51054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076946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1999" cy="6858000"/>
          </a:xfrm>
        </p:spPr>
      </p:pic>
    </p:spTree>
    <p:extLst>
      <p:ext uri="{BB962C8B-B14F-4D97-AF65-F5344CB8AC3E}">
        <p14:creationId xmlns:p14="http://schemas.microsoft.com/office/powerpoint/2010/main" val="17967341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64198"/>
          </a:xfrm>
        </p:spPr>
        <p:txBody>
          <a:bodyPr>
            <a:normAutofit fontScale="90000"/>
          </a:bodyPr>
          <a:lstStyle/>
          <a:p>
            <a:pPr algn="r">
              <a:lnSpc>
                <a:spcPct val="107000"/>
              </a:lnSpc>
              <a:spcBef>
                <a:spcPts val="0"/>
              </a:spcBef>
              <a:spcAft>
                <a:spcPts val="800"/>
              </a:spcAft>
            </a:pPr>
            <a:r>
              <a:rPr lang="fa-IR" dirty="0">
                <a:latin typeface="Calibri" panose="020F0502020204030204" pitchFamily="34" charset="0"/>
                <a:ea typeface="Calibri" panose="020F0502020204030204" pitchFamily="34" charset="0"/>
                <a:cs typeface="B Titr" panose="00000700000000000000" pitchFamily="2" charset="-78"/>
              </a:rPr>
              <a:t>ازدواج به هنگام، آسان و آگاهانه و </a:t>
            </a:r>
            <a:r>
              <a:rPr lang="fa-IR" dirty="0" smtClean="0">
                <a:latin typeface="Calibri" panose="020F0502020204030204" pitchFamily="34" charset="0"/>
                <a:ea typeface="Calibri" panose="020F0502020204030204" pitchFamily="34" charset="0"/>
                <a:cs typeface="B Titr" panose="00000700000000000000" pitchFamily="2" charset="-78"/>
              </a:rPr>
              <a:t>پایدار:</a:t>
            </a:r>
            <a:r>
              <a:rPr lang="en-US" sz="2000" dirty="0">
                <a:latin typeface="Calibri" panose="020F0502020204030204" pitchFamily="34" charset="0"/>
                <a:ea typeface="Calibri" panose="020F0502020204030204" pitchFamily="34" charset="0"/>
                <a:cs typeface="Arial" panose="020B0604020202020204" pitchFamily="34" charset="0"/>
              </a:rPr>
              <a:t/>
            </a:r>
            <a:br>
              <a:rPr lang="en-US" sz="2000" dirty="0">
                <a:latin typeface="Calibri" panose="020F0502020204030204" pitchFamily="34" charset="0"/>
                <a:ea typeface="Calibri" panose="020F0502020204030204" pitchFamily="34" charset="0"/>
                <a:cs typeface="Arial" panose="020B0604020202020204" pitchFamily="34" charset="0"/>
              </a:rPr>
            </a:br>
            <a:endParaRPr lang="fa-IR" dirty="0"/>
          </a:p>
        </p:txBody>
      </p:sp>
      <p:sp>
        <p:nvSpPr>
          <p:cNvPr id="3" name="Content Placeholder 2"/>
          <p:cNvSpPr>
            <a:spLocks noGrp="1"/>
          </p:cNvSpPr>
          <p:nvPr>
            <p:ph idx="1"/>
          </p:nvPr>
        </p:nvSpPr>
        <p:spPr>
          <a:xfrm>
            <a:off x="677334" y="1398495"/>
            <a:ext cx="8596668" cy="4642868"/>
          </a:xfrm>
        </p:spPr>
        <p:txBody>
          <a:bodyPr/>
          <a:lstStyle/>
          <a:p>
            <a:pPr marL="144145" indent="-144145" algn="just">
              <a:lnSpc>
                <a:spcPts val="1900"/>
              </a:lnSpc>
              <a:spcBef>
                <a:spcPts val="0"/>
              </a:spcBef>
            </a:pP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به ازدواج خود، همانند جوانه</a:t>
            </a:r>
            <a:r>
              <a:rPr lang="fa-IR" dirty="0">
                <a:solidFill>
                  <a:srgbClr val="000000"/>
                </a:solidFill>
                <a:latin typeface="w_Nazanin"/>
                <a:ea typeface="Calibri" panose="020F0502020204030204" pitchFamily="34" charset="0"/>
                <a:cs typeface="Times New Roman" panose="02020603050405020304" pitchFamily="18" charset="0"/>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ای نگاه کنید که مدام در حال رشد است. با شناخت از همدیگر، مدیریت کردن انتظارات خود، خوب صحبت کردن و رفتار صمیمانه این جوانه را آبیاری کنید و امید و انرژی را به روابط زناشویی خود ببخشید</a:t>
            </a:r>
            <a:r>
              <a:rPr lang="fa-IR" dirty="0" smtClean="0">
                <a:solidFill>
                  <a:srgbClr val="000000"/>
                </a:solidFill>
                <a:latin typeface="Calibri" panose="020F0502020204030204" pitchFamily="34" charset="0"/>
                <a:ea typeface="Calibri" panose="020F0502020204030204" pitchFamily="34" charset="0"/>
                <a:cs typeface="B Lotus" panose="00000400000000000000" pitchFamily="2" charset="-78"/>
              </a:rPr>
              <a:t>.</a:t>
            </a:r>
          </a:p>
          <a:p>
            <a:pPr marL="144145" indent="-144145" algn="just">
              <a:lnSpc>
                <a:spcPts val="1900"/>
              </a:lnSpc>
              <a:spcBef>
                <a:spcPts val="0"/>
              </a:spcBef>
            </a:pPr>
            <a:endParaRPr lang="en-US" dirty="0">
              <a:solidFill>
                <a:srgbClr val="000000"/>
              </a:solidFill>
              <a:latin typeface="w_Nazanin"/>
              <a:ea typeface="Calibri" panose="020F0502020204030204" pitchFamily="34" charset="0"/>
            </a:endParaRPr>
          </a:p>
          <a:p>
            <a:r>
              <a:rPr lang="fa-IR" sz="1600" dirty="0">
                <a:latin typeface="Calibri" panose="020F0502020204030204" pitchFamily="34" charset="0"/>
                <a:ea typeface="Calibri" panose="020F0502020204030204" pitchFamily="34" charset="0"/>
                <a:cs typeface="B Lotus" panose="00000400000000000000" pitchFamily="2" charset="-78"/>
              </a:rPr>
              <a:t>در مسیر زندگی مشترک خود، سعی کنید همدیگر را بشناسید و با درک تفاوت ها و شناسایی شباهت</a:t>
            </a:r>
            <a:r>
              <a:rPr lang="fa-IR" sz="1600" dirty="0">
                <a:ea typeface="Calibri" panose="020F0502020204030204" pitchFamily="34" charset="0"/>
                <a:cs typeface="Times New Roman" panose="02020603050405020304" pitchFamily="18" charset="0"/>
              </a:rPr>
              <a:t> </a:t>
            </a:r>
            <a:r>
              <a:rPr lang="fa-IR" sz="1600" dirty="0">
                <a:latin typeface="Calibri" panose="020F0502020204030204" pitchFamily="34" charset="0"/>
                <a:ea typeface="Calibri" panose="020F0502020204030204" pitchFamily="34" charset="0"/>
                <a:cs typeface="B Lotus" panose="00000400000000000000" pitchFamily="2" charset="-78"/>
              </a:rPr>
              <a:t>ها از یکدیگر حمایت </a:t>
            </a:r>
            <a:r>
              <a:rPr lang="fa-IR" sz="1600" dirty="0" smtClean="0">
                <a:latin typeface="Calibri" panose="020F0502020204030204" pitchFamily="34" charset="0"/>
                <a:ea typeface="Calibri" panose="020F0502020204030204" pitchFamily="34" charset="0"/>
                <a:cs typeface="B Lotus" panose="00000400000000000000" pitchFamily="2" charset="-78"/>
              </a:rPr>
              <a:t>کنید.</a:t>
            </a:r>
          </a:p>
          <a:p>
            <a:pPr marL="144145" indent="-144145" algn="just">
              <a:lnSpc>
                <a:spcPts val="1900"/>
              </a:lnSpc>
              <a:spcBef>
                <a:spcPts val="0"/>
              </a:spcBef>
            </a:pP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بدانید عشق، علاقه و جذابیت در طول زندگی مشترک مدام در نوسان است</a:t>
            </a:r>
            <a:r>
              <a:rPr lang="fa-IR" dirty="0" smtClean="0">
                <a:solidFill>
                  <a:srgbClr val="000000"/>
                </a:solidFill>
                <a:latin typeface="Calibri" panose="020F0502020204030204" pitchFamily="34" charset="0"/>
                <a:ea typeface="Calibri" panose="020F0502020204030204" pitchFamily="34" charset="0"/>
                <a:cs typeface="B Lotus" panose="00000400000000000000" pitchFamily="2" charset="-78"/>
              </a:rPr>
              <a:t>.</a:t>
            </a:r>
          </a:p>
          <a:p>
            <a:pPr marL="144145" indent="-144145" algn="just">
              <a:lnSpc>
                <a:spcPts val="1900"/>
              </a:lnSpc>
              <a:spcBef>
                <a:spcPts val="0"/>
              </a:spcBef>
            </a:pPr>
            <a:endParaRPr lang="fa-IR" dirty="0" smtClean="0">
              <a:solidFill>
                <a:srgbClr val="000000"/>
              </a:solidFill>
              <a:latin typeface="Calibri" panose="020F0502020204030204" pitchFamily="34" charset="0"/>
              <a:ea typeface="Calibri" panose="020F0502020204030204" pitchFamily="34" charset="0"/>
              <a:cs typeface="B Lotus" panose="00000400000000000000" pitchFamily="2" charset="-78"/>
            </a:endParaRPr>
          </a:p>
          <a:p>
            <a:pPr marL="144145" indent="-144145" algn="just">
              <a:lnSpc>
                <a:spcPts val="1900"/>
              </a:lnSpc>
              <a:spcBef>
                <a:spcPts val="0"/>
              </a:spcBef>
            </a:pPr>
            <a:r>
              <a:rPr lang="fa-IR" dirty="0" smtClean="0">
                <a:solidFill>
                  <a:srgbClr val="000000"/>
                </a:solidFill>
                <a:latin typeface="Calibri" panose="020F0502020204030204" pitchFamily="34" charset="0"/>
                <a:ea typeface="Calibri" panose="020F0502020204030204" pitchFamily="34" charset="0"/>
                <a:cs typeface="B Lotus" panose="00000400000000000000" pitchFamily="2" charset="-78"/>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نگران و دلواپس این نوسانات نباشید. ممکن است گاهی به تفاوت ها و اختلافات بیشتر توجه کنید و یا ممکن است دنبال قدرت باشید. بدانید «ازدواج جای مسابقه برد و باخت و جنگ قدرت نیست</a:t>
            </a:r>
            <a:r>
              <a:rPr lang="fa-IR" dirty="0" smtClean="0">
                <a:solidFill>
                  <a:srgbClr val="000000"/>
                </a:solidFill>
                <a:latin typeface="Calibri" panose="020F0502020204030204" pitchFamily="34" charset="0"/>
                <a:ea typeface="Calibri" panose="020F0502020204030204" pitchFamily="34" charset="0"/>
                <a:cs typeface="B Lotus" panose="00000400000000000000" pitchFamily="2" charset="-78"/>
              </a:rPr>
              <a:t>».</a:t>
            </a:r>
          </a:p>
          <a:p>
            <a:pPr marL="144145" indent="-144145" algn="just">
              <a:lnSpc>
                <a:spcPts val="1900"/>
              </a:lnSpc>
              <a:spcBef>
                <a:spcPts val="0"/>
              </a:spcBef>
            </a:pPr>
            <a:endParaRPr lang="fa-IR" dirty="0" smtClean="0">
              <a:solidFill>
                <a:srgbClr val="000000"/>
              </a:solidFill>
              <a:latin typeface="Calibri" panose="020F0502020204030204" pitchFamily="34" charset="0"/>
              <a:ea typeface="Calibri" panose="020F0502020204030204" pitchFamily="34" charset="0"/>
              <a:cs typeface="B Lotus" panose="00000400000000000000" pitchFamily="2" charset="-78"/>
            </a:endParaRPr>
          </a:p>
          <a:p>
            <a:pPr marL="144145" indent="-144145" algn="just">
              <a:lnSpc>
                <a:spcPts val="1900"/>
              </a:lnSpc>
              <a:spcBef>
                <a:spcPts val="0"/>
              </a:spcBef>
            </a:pPr>
            <a:r>
              <a:rPr lang="fa-IR" dirty="0" smtClean="0">
                <a:solidFill>
                  <a:srgbClr val="000000"/>
                </a:solidFill>
                <a:latin typeface="Calibri" panose="020F0502020204030204" pitchFamily="34" charset="0"/>
                <a:ea typeface="Calibri" panose="020F0502020204030204" pitchFamily="34" charset="0"/>
                <a:cs typeface="B Lotus" panose="00000400000000000000" pitchFamily="2" charset="-78"/>
              </a:rPr>
              <a:t> </a:t>
            </a:r>
            <a:r>
              <a:rPr lang="fa-IR" sz="2000" dirty="0">
                <a:solidFill>
                  <a:schemeClr val="accent1">
                    <a:lumMod val="75000"/>
                  </a:schemeClr>
                </a:solidFill>
                <a:latin typeface="Calibri" panose="020F0502020204030204" pitchFamily="34" charset="0"/>
                <a:ea typeface="Calibri" panose="020F0502020204030204" pitchFamily="34" charset="0"/>
                <a:cs typeface="B Lotus" panose="00000400000000000000" pitchFamily="2" charset="-78"/>
              </a:rPr>
              <a:t>آنچه مهم است درک و شناخت درست از همدیگر، گذشت کردن، رعایت احترام و عدالت می</a:t>
            </a:r>
            <a:r>
              <a:rPr lang="fa-IR" sz="2000" dirty="0">
                <a:solidFill>
                  <a:schemeClr val="accent1">
                    <a:lumMod val="75000"/>
                  </a:schemeClr>
                </a:solidFill>
                <a:latin typeface="w_Nazanin"/>
                <a:ea typeface="Calibri" panose="020F0502020204030204" pitchFamily="34" charset="0"/>
                <a:cs typeface="Times New Roman" panose="02020603050405020304" pitchFamily="18" charset="0"/>
              </a:rPr>
              <a:t> </a:t>
            </a:r>
            <a:r>
              <a:rPr lang="fa-IR" sz="2000" dirty="0">
                <a:solidFill>
                  <a:schemeClr val="accent1">
                    <a:lumMod val="75000"/>
                  </a:schemeClr>
                </a:solidFill>
                <a:latin typeface="Calibri" panose="020F0502020204030204" pitchFamily="34" charset="0"/>
                <a:ea typeface="Calibri" panose="020F0502020204030204" pitchFamily="34" charset="0"/>
                <a:cs typeface="B Lotus" panose="00000400000000000000" pitchFamily="2" charset="-78"/>
              </a:rPr>
              <a:t>باشد. </a:t>
            </a:r>
            <a:endParaRPr lang="fa-IR" sz="2000" dirty="0" smtClean="0">
              <a:solidFill>
                <a:schemeClr val="accent1">
                  <a:lumMod val="75000"/>
                </a:schemeClr>
              </a:solidFill>
              <a:latin typeface="Calibri" panose="020F0502020204030204" pitchFamily="34" charset="0"/>
              <a:ea typeface="Calibri" panose="020F0502020204030204" pitchFamily="34" charset="0"/>
              <a:cs typeface="B Lotus" panose="00000400000000000000" pitchFamily="2" charset="-78"/>
            </a:endParaRPr>
          </a:p>
          <a:p>
            <a:pPr marL="144145" indent="-144145" algn="just">
              <a:lnSpc>
                <a:spcPts val="1900"/>
              </a:lnSpc>
              <a:spcBef>
                <a:spcPts val="0"/>
              </a:spcBef>
            </a:pPr>
            <a:endParaRPr lang="en-US" dirty="0">
              <a:solidFill>
                <a:schemeClr val="accent1">
                  <a:lumMod val="75000"/>
                </a:schemeClr>
              </a:solidFill>
              <a:latin typeface="w_Nazanin"/>
              <a:ea typeface="Calibri" panose="020F0502020204030204" pitchFamily="34" charset="0"/>
            </a:endParaRPr>
          </a:p>
          <a:p>
            <a:pPr marL="144145" indent="-144145" algn="just">
              <a:lnSpc>
                <a:spcPts val="1900"/>
              </a:lnSpc>
              <a:spcBef>
                <a:spcPts val="0"/>
              </a:spcBef>
            </a:pP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زندگی مشترک، فرصتی عالی برای توجه و مراقبت از همدیگر است. به تشویق رفتارهای سالم بپردازید و در تغییر رفتارهای ناسالم همدیگر را حمایت کنید.</a:t>
            </a:r>
            <a:endParaRPr lang="en-US" dirty="0">
              <a:solidFill>
                <a:srgbClr val="000000"/>
              </a:solidFill>
              <a:latin typeface="w_Nazanin"/>
              <a:ea typeface="Calibri" panose="020F0502020204030204" pitchFamily="34" charset="0"/>
            </a:endParaRPr>
          </a:p>
          <a:p>
            <a:r>
              <a:rPr lang="fa-IR" dirty="0">
                <a:latin typeface="Calibri" panose="020F0502020204030204" pitchFamily="34" charset="0"/>
                <a:ea typeface="Calibri" panose="020F0502020204030204" pitchFamily="34" charset="0"/>
                <a:cs typeface="B Lotus" panose="00000400000000000000" pitchFamily="2" charset="-78"/>
              </a:rPr>
              <a:t>سلامت باروری شما و همسرتان با فرزنددار شدن به ویژه فرزندآوری به موقع تضمین می</a:t>
            </a:r>
            <a:r>
              <a:rPr lang="fa-IR" dirty="0">
                <a:ea typeface="Calibri" panose="020F0502020204030204" pitchFamily="34" charset="0"/>
                <a:cs typeface="Times New Roman" panose="02020603050405020304" pitchFamily="18" charset="0"/>
              </a:rPr>
              <a:t> </a:t>
            </a:r>
            <a:r>
              <a:rPr lang="fa-IR" dirty="0">
                <a:latin typeface="Calibri" panose="020F0502020204030204" pitchFamily="34" charset="0"/>
                <a:ea typeface="Calibri" panose="020F0502020204030204" pitchFamily="34" charset="0"/>
                <a:cs typeface="B Lotus" panose="00000400000000000000" pitchFamily="2" charset="-78"/>
              </a:rPr>
              <a:t>گردد: توصیه می</a:t>
            </a:r>
            <a:r>
              <a:rPr lang="fa-IR" dirty="0">
                <a:ea typeface="Calibri" panose="020F0502020204030204" pitchFamily="34" charset="0"/>
                <a:cs typeface="Times New Roman" panose="02020603050405020304" pitchFamily="18" charset="0"/>
              </a:rPr>
              <a:t> </a:t>
            </a:r>
            <a:r>
              <a:rPr lang="fa-IR" dirty="0">
                <a:latin typeface="Calibri" panose="020F0502020204030204" pitchFamily="34" charset="0"/>
                <a:ea typeface="Calibri" panose="020F0502020204030204" pitchFamily="34" charset="0"/>
                <a:cs typeface="B Lotus" panose="00000400000000000000" pitchFamily="2" charset="-78"/>
              </a:rPr>
              <a:t>شود در سنین جوان</a:t>
            </a:r>
            <a:r>
              <a:rPr lang="fa-IR" dirty="0">
                <a:ea typeface="Calibri" panose="020F0502020204030204" pitchFamily="34" charset="0"/>
                <a:cs typeface="Times New Roman" panose="02020603050405020304" pitchFamily="18" charset="0"/>
              </a:rPr>
              <a:t> </a:t>
            </a:r>
            <a:r>
              <a:rPr lang="fa-IR" dirty="0">
                <a:latin typeface="Calibri" panose="020F0502020204030204" pitchFamily="34" charset="0"/>
                <a:ea typeface="Calibri" panose="020F0502020204030204" pitchFamily="34" charset="0"/>
                <a:cs typeface="B Lotus" panose="00000400000000000000" pitchFamily="2" charset="-78"/>
              </a:rPr>
              <a:t>تر اقدام به فرزندآوری </a:t>
            </a:r>
            <a:r>
              <a:rPr lang="fa-IR" dirty="0" smtClean="0">
                <a:latin typeface="Calibri" panose="020F0502020204030204" pitchFamily="34" charset="0"/>
                <a:ea typeface="Calibri" panose="020F0502020204030204" pitchFamily="34" charset="0"/>
                <a:cs typeface="B Lotus" panose="00000400000000000000" pitchFamily="2" charset="-78"/>
              </a:rPr>
              <a:t>نمایید.</a:t>
            </a:r>
          </a:p>
          <a:p>
            <a:pPr marL="144145" indent="-144145" algn="just">
              <a:lnSpc>
                <a:spcPts val="1900"/>
              </a:lnSpc>
              <a:spcBef>
                <a:spcPts val="0"/>
              </a:spcBef>
            </a:pP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فاصله ایمن بین تولد تا بارداری بعدی برای مادران کمتر از 35 سال </a:t>
            </a:r>
            <a:r>
              <a:rPr lang="fa-IR" dirty="0">
                <a:solidFill>
                  <a:schemeClr val="accent1">
                    <a:lumMod val="75000"/>
                  </a:schemeClr>
                </a:solidFill>
                <a:latin typeface="Calibri" panose="020F0502020204030204" pitchFamily="34" charset="0"/>
                <a:ea typeface="Calibri" panose="020F0502020204030204" pitchFamily="34" charset="0"/>
                <a:cs typeface="B Lotus" panose="00000400000000000000" pitchFamily="2" charset="-78"/>
              </a:rPr>
              <a:t>18 ماه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و برای مادران بالاتر از 35 سال </a:t>
            </a:r>
            <a:r>
              <a:rPr lang="fa-IR" dirty="0">
                <a:solidFill>
                  <a:schemeClr val="accent1">
                    <a:lumMod val="75000"/>
                  </a:schemeClr>
                </a:solidFill>
                <a:latin typeface="Calibri" panose="020F0502020204030204" pitchFamily="34" charset="0"/>
                <a:ea typeface="Calibri" panose="020F0502020204030204" pitchFamily="34" charset="0"/>
                <a:cs typeface="B Lotus" panose="00000400000000000000" pitchFamily="2" charset="-78"/>
              </a:rPr>
              <a:t>12 ماه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می</a:t>
            </a:r>
            <a:r>
              <a:rPr lang="fa-IR" dirty="0">
                <a:solidFill>
                  <a:srgbClr val="000000"/>
                </a:solidFill>
                <a:latin typeface="w_Nazanin"/>
                <a:ea typeface="Calibri" panose="020F0502020204030204" pitchFamily="34" charset="0"/>
                <a:cs typeface="Times New Roman" panose="02020603050405020304" pitchFamily="18" charset="0"/>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باشد. </a:t>
            </a:r>
            <a:endParaRPr lang="en-US" dirty="0">
              <a:solidFill>
                <a:srgbClr val="000000"/>
              </a:solidFill>
              <a:latin typeface="w_Nazanin"/>
              <a:ea typeface="Calibri" panose="020F0502020204030204" pitchFamily="34" charset="0"/>
            </a:endParaRPr>
          </a:p>
          <a:p>
            <a:endParaRPr lang="fa-IR" dirty="0">
              <a:solidFill>
                <a:schemeClr val="tx1"/>
              </a:solidFill>
            </a:endParaRPr>
          </a:p>
        </p:txBody>
      </p:sp>
    </p:spTree>
    <p:extLst>
      <p:ext uri="{BB962C8B-B14F-4D97-AF65-F5344CB8AC3E}">
        <p14:creationId xmlns:p14="http://schemas.microsoft.com/office/powerpoint/2010/main" val="23092081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09607" y="1441526"/>
            <a:ext cx="8563485" cy="4395442"/>
          </a:xfrm>
        </p:spPr>
        <p:txBody>
          <a:bodyPr>
            <a:normAutofit/>
          </a:bodyPr>
          <a:lstStyle/>
          <a:p>
            <a:pPr marL="0" indent="0" algn="just">
              <a:lnSpc>
                <a:spcPts val="1900"/>
              </a:lnSpc>
              <a:spcBef>
                <a:spcPts val="0"/>
              </a:spcBef>
              <a:buNone/>
            </a:pPr>
            <a:r>
              <a:rPr lang="fa-IR" sz="2800" dirty="0">
                <a:solidFill>
                  <a:schemeClr val="tx1"/>
                </a:solidFill>
                <a:latin typeface="Calibri" panose="020F0502020204030204" pitchFamily="34" charset="0"/>
                <a:ea typeface="Calibri" panose="020F0502020204030204" pitchFamily="34" charset="0"/>
                <a:cs typeface="B Lotus" panose="00000400000000000000" pitchFamily="2" charset="-78"/>
              </a:rPr>
              <a:t>بهترین محیط پرورش و تکامل برای کودک، بازی با خواهر و یا برادر در </a:t>
            </a:r>
            <a:r>
              <a:rPr lang="fa-IR" sz="2800" dirty="0" smtClean="0">
                <a:solidFill>
                  <a:schemeClr val="tx1"/>
                </a:solidFill>
                <a:latin typeface="Calibri" panose="020F0502020204030204" pitchFamily="34" charset="0"/>
                <a:ea typeface="Calibri" panose="020F0502020204030204" pitchFamily="34" charset="0"/>
                <a:cs typeface="B Lotus" panose="00000400000000000000" pitchFamily="2" charset="-78"/>
              </a:rPr>
              <a:t>خانه</a:t>
            </a:r>
          </a:p>
          <a:p>
            <a:pPr marL="0" indent="0" algn="just">
              <a:lnSpc>
                <a:spcPts val="1900"/>
              </a:lnSpc>
              <a:spcBef>
                <a:spcPts val="0"/>
              </a:spcBef>
              <a:buNone/>
            </a:pPr>
            <a:endParaRPr lang="fa-IR" sz="2800" dirty="0">
              <a:solidFill>
                <a:schemeClr val="tx1"/>
              </a:solidFill>
              <a:latin typeface="Calibri" panose="020F0502020204030204" pitchFamily="34" charset="0"/>
              <a:ea typeface="Calibri" panose="020F0502020204030204" pitchFamily="34" charset="0"/>
              <a:cs typeface="B Lotus" panose="00000400000000000000" pitchFamily="2" charset="-78"/>
            </a:endParaRPr>
          </a:p>
          <a:p>
            <a:pPr marL="0" indent="0" algn="just">
              <a:lnSpc>
                <a:spcPts val="1900"/>
              </a:lnSpc>
              <a:spcBef>
                <a:spcPts val="0"/>
              </a:spcBef>
              <a:buNone/>
            </a:pPr>
            <a:r>
              <a:rPr lang="fa-IR" sz="2800" dirty="0" smtClean="0">
                <a:solidFill>
                  <a:schemeClr val="tx1"/>
                </a:solidFill>
                <a:latin typeface="Calibri" panose="020F0502020204030204" pitchFamily="34" charset="0"/>
                <a:ea typeface="Calibri" panose="020F0502020204030204" pitchFamily="34" charset="0"/>
                <a:cs typeface="B Lotus" panose="00000400000000000000" pitchFamily="2" charset="-78"/>
              </a:rPr>
              <a:t> </a:t>
            </a:r>
            <a:r>
              <a:rPr lang="fa-IR" sz="2800" dirty="0">
                <a:solidFill>
                  <a:schemeClr val="tx1"/>
                </a:solidFill>
                <a:latin typeface="Calibri" panose="020F0502020204030204" pitchFamily="34" charset="0"/>
                <a:ea typeface="Calibri" panose="020F0502020204030204" pitchFamily="34" charset="0"/>
                <a:cs typeface="B Lotus" panose="00000400000000000000" pitchFamily="2" charset="-78"/>
              </a:rPr>
              <a:t>است. تحقیقات نشان داده اند کودکان </a:t>
            </a:r>
            <a:r>
              <a:rPr lang="fa-IR" sz="2800" dirty="0" smtClean="0">
                <a:solidFill>
                  <a:schemeClr val="tx1"/>
                </a:solidFill>
                <a:latin typeface="Calibri" panose="020F0502020204030204" pitchFamily="34" charset="0"/>
                <a:ea typeface="Calibri" panose="020F0502020204030204" pitchFamily="34" charset="0"/>
                <a:cs typeface="B Lotus" panose="00000400000000000000" pitchFamily="2" charset="-78"/>
              </a:rPr>
              <a:t>تک </a:t>
            </a:r>
            <a:r>
              <a:rPr lang="fa-IR" sz="2800" dirty="0">
                <a:solidFill>
                  <a:schemeClr val="tx1"/>
                </a:solidFill>
                <a:latin typeface="Calibri" panose="020F0502020204030204" pitchFamily="34" charset="0"/>
                <a:ea typeface="Calibri" panose="020F0502020204030204" pitchFamily="34" charset="0"/>
                <a:cs typeface="B Lotus" panose="00000400000000000000" pitchFamily="2" charset="-78"/>
              </a:rPr>
              <a:t>فرزند، به دلیل نداشتن همبازی و </a:t>
            </a:r>
            <a:r>
              <a:rPr lang="fa-IR" sz="2800" dirty="0" smtClean="0">
                <a:solidFill>
                  <a:schemeClr val="tx1"/>
                </a:solidFill>
                <a:latin typeface="Calibri" panose="020F0502020204030204" pitchFamily="34" charset="0"/>
                <a:ea typeface="Calibri" panose="020F0502020204030204" pitchFamily="34" charset="0"/>
                <a:cs typeface="B Lotus" panose="00000400000000000000" pitchFamily="2" charset="-78"/>
              </a:rPr>
              <a:t>یا</a:t>
            </a:r>
          </a:p>
          <a:p>
            <a:pPr marL="0" indent="0" algn="just">
              <a:lnSpc>
                <a:spcPts val="1900"/>
              </a:lnSpc>
              <a:spcBef>
                <a:spcPts val="0"/>
              </a:spcBef>
              <a:buNone/>
            </a:pPr>
            <a:endParaRPr lang="fa-IR" sz="2800" dirty="0">
              <a:solidFill>
                <a:schemeClr val="tx1"/>
              </a:solidFill>
              <a:latin typeface="Calibri" panose="020F0502020204030204" pitchFamily="34" charset="0"/>
              <a:ea typeface="Calibri" panose="020F0502020204030204" pitchFamily="34" charset="0"/>
              <a:cs typeface="B Lotus" panose="00000400000000000000" pitchFamily="2" charset="-78"/>
            </a:endParaRPr>
          </a:p>
          <a:p>
            <a:pPr marL="0" indent="0" algn="just">
              <a:lnSpc>
                <a:spcPts val="1900"/>
              </a:lnSpc>
              <a:spcBef>
                <a:spcPts val="0"/>
              </a:spcBef>
              <a:buNone/>
            </a:pPr>
            <a:r>
              <a:rPr lang="fa-IR" sz="2800" dirty="0" smtClean="0">
                <a:solidFill>
                  <a:schemeClr val="tx1"/>
                </a:solidFill>
                <a:latin typeface="Calibri" panose="020F0502020204030204" pitchFamily="34" charset="0"/>
                <a:ea typeface="Calibri" panose="020F0502020204030204" pitchFamily="34" charset="0"/>
                <a:cs typeface="B Lotus" panose="00000400000000000000" pitchFamily="2" charset="-78"/>
              </a:rPr>
              <a:t> </a:t>
            </a:r>
            <a:r>
              <a:rPr lang="fa-IR" sz="2800" dirty="0">
                <a:solidFill>
                  <a:schemeClr val="tx1"/>
                </a:solidFill>
                <a:latin typeface="Calibri" panose="020F0502020204030204" pitchFamily="34" charset="0"/>
                <a:ea typeface="Calibri" panose="020F0502020204030204" pitchFamily="34" charset="0"/>
                <a:cs typeface="B Lotus" panose="00000400000000000000" pitchFamily="2" charset="-78"/>
              </a:rPr>
              <a:t>توجه و حمایت بیشتر از سوی والدین، ممکن است در تطبیق با اجتماع </a:t>
            </a:r>
            <a:r>
              <a:rPr lang="fa-IR" sz="2800" dirty="0" smtClean="0">
                <a:solidFill>
                  <a:schemeClr val="tx1"/>
                </a:solidFill>
                <a:latin typeface="Calibri" panose="020F0502020204030204" pitchFamily="34" charset="0"/>
                <a:ea typeface="Calibri" panose="020F0502020204030204" pitchFamily="34" charset="0"/>
                <a:cs typeface="B Lotus" panose="00000400000000000000" pitchFamily="2" charset="-78"/>
              </a:rPr>
              <a:t>و</a:t>
            </a:r>
          </a:p>
          <a:p>
            <a:pPr marL="0" indent="0" algn="just">
              <a:lnSpc>
                <a:spcPts val="1900"/>
              </a:lnSpc>
              <a:spcBef>
                <a:spcPts val="0"/>
              </a:spcBef>
              <a:buNone/>
            </a:pPr>
            <a:endParaRPr lang="fa-IR" sz="2800" dirty="0">
              <a:solidFill>
                <a:schemeClr val="tx1"/>
              </a:solidFill>
              <a:latin typeface="Calibri" panose="020F0502020204030204" pitchFamily="34" charset="0"/>
              <a:ea typeface="Calibri" panose="020F0502020204030204" pitchFamily="34" charset="0"/>
              <a:cs typeface="B Lotus" panose="00000400000000000000" pitchFamily="2" charset="-78"/>
            </a:endParaRPr>
          </a:p>
          <a:p>
            <a:pPr marL="0" indent="0" algn="just">
              <a:lnSpc>
                <a:spcPts val="1900"/>
              </a:lnSpc>
              <a:spcBef>
                <a:spcPts val="0"/>
              </a:spcBef>
              <a:buNone/>
            </a:pPr>
            <a:r>
              <a:rPr lang="fa-IR" sz="2800" dirty="0" smtClean="0">
                <a:solidFill>
                  <a:schemeClr val="tx1"/>
                </a:solidFill>
                <a:latin typeface="Calibri" panose="020F0502020204030204" pitchFamily="34" charset="0"/>
                <a:ea typeface="Calibri" panose="020F0502020204030204" pitchFamily="34" charset="0"/>
                <a:cs typeface="B Lotus" panose="00000400000000000000" pitchFamily="2" charset="-78"/>
              </a:rPr>
              <a:t> </a:t>
            </a:r>
            <a:r>
              <a:rPr lang="fa-IR" sz="2800" dirty="0">
                <a:solidFill>
                  <a:schemeClr val="tx1"/>
                </a:solidFill>
                <a:latin typeface="Calibri" panose="020F0502020204030204" pitchFamily="34" charset="0"/>
                <a:ea typeface="Calibri" panose="020F0502020204030204" pitchFamily="34" charset="0"/>
                <a:cs typeface="B Lotus" panose="00000400000000000000" pitchFamily="2" charset="-78"/>
              </a:rPr>
              <a:t>شکل</a:t>
            </a:r>
            <a:r>
              <a:rPr lang="fa-IR" sz="2800" dirty="0">
                <a:solidFill>
                  <a:schemeClr val="tx1"/>
                </a:solidFill>
                <a:latin typeface="w_Nazanin"/>
                <a:ea typeface="Calibri" panose="020F0502020204030204" pitchFamily="34" charset="0"/>
                <a:cs typeface="Times New Roman" panose="02020603050405020304" pitchFamily="18" charset="0"/>
              </a:rPr>
              <a:t> </a:t>
            </a:r>
            <a:r>
              <a:rPr lang="fa-IR" sz="2800" dirty="0">
                <a:solidFill>
                  <a:schemeClr val="tx1"/>
                </a:solidFill>
                <a:latin typeface="Calibri" panose="020F0502020204030204" pitchFamily="34" charset="0"/>
                <a:ea typeface="Calibri" panose="020F0502020204030204" pitchFamily="34" charset="0"/>
                <a:cs typeface="B Lotus" panose="00000400000000000000" pitchFamily="2" charset="-78"/>
              </a:rPr>
              <a:t>گیری زندگی آینده با چالش مواجه شوند. برای سلامتی و آرامش </a:t>
            </a:r>
            <a:r>
              <a:rPr lang="fa-IR" sz="2800" dirty="0" smtClean="0">
                <a:solidFill>
                  <a:schemeClr val="tx1"/>
                </a:solidFill>
                <a:latin typeface="Calibri" panose="020F0502020204030204" pitchFamily="34" charset="0"/>
                <a:ea typeface="Calibri" panose="020F0502020204030204" pitchFamily="34" charset="0"/>
                <a:cs typeface="B Lotus" panose="00000400000000000000" pitchFamily="2" charset="-78"/>
              </a:rPr>
              <a:t>کودک</a:t>
            </a:r>
          </a:p>
          <a:p>
            <a:pPr marL="0" indent="0" algn="just">
              <a:lnSpc>
                <a:spcPts val="1900"/>
              </a:lnSpc>
              <a:spcBef>
                <a:spcPts val="0"/>
              </a:spcBef>
              <a:buNone/>
            </a:pPr>
            <a:endParaRPr lang="fa-IR" sz="2800" dirty="0">
              <a:solidFill>
                <a:schemeClr val="tx1"/>
              </a:solidFill>
              <a:latin typeface="Calibri" panose="020F0502020204030204" pitchFamily="34" charset="0"/>
              <a:ea typeface="Calibri" panose="020F0502020204030204" pitchFamily="34" charset="0"/>
              <a:cs typeface="B Lotus" panose="00000400000000000000" pitchFamily="2" charset="-78"/>
            </a:endParaRPr>
          </a:p>
          <a:p>
            <a:pPr marL="0" indent="0" algn="just">
              <a:lnSpc>
                <a:spcPts val="1900"/>
              </a:lnSpc>
              <a:spcBef>
                <a:spcPts val="0"/>
              </a:spcBef>
              <a:buNone/>
            </a:pPr>
            <a:r>
              <a:rPr lang="fa-IR" sz="2800" dirty="0" smtClean="0">
                <a:solidFill>
                  <a:schemeClr val="tx1"/>
                </a:solidFill>
                <a:latin typeface="Calibri" panose="020F0502020204030204" pitchFamily="34" charset="0"/>
                <a:ea typeface="Calibri" panose="020F0502020204030204" pitchFamily="34" charset="0"/>
                <a:cs typeface="B Lotus" panose="00000400000000000000" pitchFamily="2" charset="-78"/>
              </a:rPr>
              <a:t> </a:t>
            </a:r>
            <a:r>
              <a:rPr lang="fa-IR" sz="2800" dirty="0">
                <a:solidFill>
                  <a:schemeClr val="tx1"/>
                </a:solidFill>
                <a:latin typeface="Calibri" panose="020F0502020204030204" pitchFamily="34" charset="0"/>
                <a:ea typeface="Calibri" panose="020F0502020204030204" pitchFamily="34" charset="0"/>
                <a:cs typeface="B Lotus" panose="00000400000000000000" pitchFamily="2" charset="-78"/>
              </a:rPr>
              <a:t>خود، </a:t>
            </a:r>
            <a:r>
              <a:rPr lang="fa-IR" sz="4800" dirty="0">
                <a:solidFill>
                  <a:schemeClr val="accent1"/>
                </a:solidFill>
                <a:latin typeface="Calibri" panose="020F0502020204030204" pitchFamily="34" charset="0"/>
                <a:ea typeface="Calibri" panose="020F0502020204030204" pitchFamily="34" charset="0"/>
                <a:cs typeface="B Lotus" panose="00000400000000000000" pitchFamily="2" charset="-78"/>
              </a:rPr>
              <a:t>تنها به «یک فرزند» اکتفا نکنید.</a:t>
            </a:r>
            <a:endParaRPr lang="en-US" sz="4800" dirty="0">
              <a:solidFill>
                <a:schemeClr val="accent1"/>
              </a:solidFill>
              <a:latin typeface="w_Nazanin"/>
              <a:ea typeface="Calibri" panose="020F0502020204030204" pitchFamily="34" charset="0"/>
            </a:endParaRPr>
          </a:p>
        </p:txBody>
      </p:sp>
    </p:spTree>
    <p:extLst>
      <p:ext uri="{BB962C8B-B14F-4D97-AF65-F5344CB8AC3E}">
        <p14:creationId xmlns:p14="http://schemas.microsoft.com/office/powerpoint/2010/main" val="24756161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07576"/>
            <a:ext cx="8596668" cy="806824"/>
          </a:xfrm>
        </p:spPr>
        <p:txBody>
          <a:bodyPr/>
          <a:lstStyle/>
          <a:p>
            <a:pPr algn="r"/>
            <a:r>
              <a:rPr lang="fa-IR" dirty="0" smtClean="0"/>
              <a:t>پیام :</a:t>
            </a:r>
            <a:endParaRPr lang="fa-IR"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746789976"/>
              </p:ext>
            </p:extLst>
          </p:nvPr>
        </p:nvGraphicFramePr>
        <p:xfrm>
          <a:off x="677334" y="914400"/>
          <a:ext cx="9865160" cy="55832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9802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solidFill>
                  <a:schemeClr val="accent2"/>
                </a:solidFill>
              </a:rPr>
              <a:t>ازدواج :</a:t>
            </a:r>
            <a:endParaRPr lang="fa-IR" b="1" dirty="0">
              <a:solidFill>
                <a:schemeClr val="accent2"/>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61923348"/>
              </p:ext>
            </p:extLst>
          </p:nvPr>
        </p:nvGraphicFramePr>
        <p:xfrm>
          <a:off x="677334" y="1333949"/>
          <a:ext cx="8596668" cy="5400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914814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707611699"/>
              </p:ext>
            </p:extLst>
          </p:nvPr>
        </p:nvGraphicFramePr>
        <p:xfrm>
          <a:off x="677333" y="86061"/>
          <a:ext cx="8671061" cy="65298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033014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2162832796"/>
              </p:ext>
            </p:extLst>
          </p:nvPr>
        </p:nvGraphicFramePr>
        <p:xfrm>
          <a:off x="677334" y="107576"/>
          <a:ext cx="8596668" cy="65406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97818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0"/>
            <a:ext cx="12192000" cy="6858000"/>
          </a:xfrm>
        </p:spPr>
      </p:pic>
    </p:spTree>
    <p:extLst>
      <p:ext uri="{BB962C8B-B14F-4D97-AF65-F5344CB8AC3E}">
        <p14:creationId xmlns:p14="http://schemas.microsoft.com/office/powerpoint/2010/main" val="7098088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1236238037"/>
              </p:ext>
            </p:extLst>
          </p:nvPr>
        </p:nvGraphicFramePr>
        <p:xfrm>
          <a:off x="677334" y="172122"/>
          <a:ext cx="9208944" cy="65836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460727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lnSpc>
                <a:spcPct val="150000"/>
              </a:lnSpc>
              <a:spcBef>
                <a:spcPts val="0"/>
              </a:spcBef>
            </a:pPr>
            <a:r>
              <a:rPr lang="fa-IR" b="1" kern="0" dirty="0">
                <a:solidFill>
                  <a:schemeClr val="accent2"/>
                </a:solidFill>
                <a:latin typeface="Calibri" panose="020F0502020204030204" pitchFamily="34" charset="0"/>
                <a:ea typeface="Calibri" panose="020F0502020204030204" pitchFamily="34" charset="0"/>
                <a:cs typeface="B Lotus" panose="00000400000000000000" pitchFamily="2" charset="-78"/>
              </a:rPr>
              <a:t>مهارت ارتباطی در روابط بین </a:t>
            </a:r>
            <a:r>
              <a:rPr lang="fa-IR" b="1" kern="0" dirty="0" smtClean="0">
                <a:solidFill>
                  <a:schemeClr val="accent2"/>
                </a:solidFill>
                <a:latin typeface="Calibri" panose="020F0502020204030204" pitchFamily="34" charset="0"/>
                <a:ea typeface="Calibri" panose="020F0502020204030204" pitchFamily="34" charset="0"/>
                <a:cs typeface="B Lotus" panose="00000400000000000000" pitchFamily="2" charset="-78"/>
              </a:rPr>
              <a:t>فردی</a:t>
            </a:r>
            <a:r>
              <a:rPr lang="en-US" b="1" kern="0" dirty="0" smtClean="0">
                <a:solidFill>
                  <a:schemeClr val="accent2"/>
                </a:solidFill>
                <a:latin typeface="Calibri" panose="020F0502020204030204" pitchFamily="34" charset="0"/>
                <a:ea typeface="Calibri" panose="020F0502020204030204" pitchFamily="34" charset="0"/>
                <a:cs typeface="B Lotus" panose="00000400000000000000" pitchFamily="2" charset="-78"/>
              </a:rPr>
              <a:t>:</a:t>
            </a:r>
            <a:r>
              <a:rPr lang="en-US" sz="7200" kern="1400" spc="-50" dirty="0">
                <a:latin typeface="Calibri Light" panose="020F0302020204030204" pitchFamily="34" charset="0"/>
                <a:ea typeface="Times New Roman" panose="02020603050405020304" pitchFamily="18" charset="0"/>
                <a:cs typeface="IranNastaliq" panose="02000503000000020003" pitchFamily="2" charset="0"/>
              </a:rPr>
              <a:t/>
            </a:r>
            <a:br>
              <a:rPr lang="en-US" sz="7200" kern="1400" spc="-50" dirty="0">
                <a:latin typeface="Calibri Light" panose="020F0302020204030204" pitchFamily="34" charset="0"/>
                <a:ea typeface="Times New Roman" panose="02020603050405020304" pitchFamily="18" charset="0"/>
                <a:cs typeface="IranNastaliq" panose="02000503000000020003" pitchFamily="2" charset="0"/>
              </a:rPr>
            </a:br>
            <a:endParaRPr lang="fa-IR"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80958644"/>
              </p:ext>
            </p:extLst>
          </p:nvPr>
        </p:nvGraphicFramePr>
        <p:xfrm>
          <a:off x="677334" y="1420009"/>
          <a:ext cx="8596668" cy="51851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933797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56216"/>
            <a:ext cx="8596668" cy="1274184"/>
          </a:xfrm>
        </p:spPr>
        <p:txBody>
          <a:bodyPr/>
          <a:lstStyle/>
          <a:p>
            <a:pPr algn="r">
              <a:lnSpc>
                <a:spcPts val="1900"/>
              </a:lnSpc>
              <a:spcBef>
                <a:spcPts val="0"/>
              </a:spcBef>
            </a:pPr>
            <a:r>
              <a:rPr lang="fa-IR" b="1" dirty="0">
                <a:latin typeface="Calibri" panose="020F0502020204030204" pitchFamily="34" charset="0"/>
                <a:ea typeface="Calibri" panose="020F0502020204030204" pitchFamily="34" charset="0"/>
                <a:cs typeface="B Lotus" panose="00000400000000000000" pitchFamily="2" charset="-78"/>
              </a:rPr>
              <a:t>مؤلفه</a:t>
            </a:r>
            <a:r>
              <a:rPr lang="fa-IR" b="1" dirty="0">
                <a:latin typeface="w_Nazanin"/>
                <a:ea typeface="Calibri" panose="020F0502020204030204" pitchFamily="34" charset="0"/>
                <a:cs typeface="Times New Roman" panose="02020603050405020304" pitchFamily="18" charset="0"/>
              </a:rPr>
              <a:t> </a:t>
            </a:r>
            <a:r>
              <a:rPr lang="fa-IR" b="1" dirty="0">
                <a:latin typeface="Calibri" panose="020F0502020204030204" pitchFamily="34" charset="0"/>
                <a:ea typeface="Calibri" panose="020F0502020204030204" pitchFamily="34" charset="0"/>
                <a:cs typeface="B Lotus" panose="00000400000000000000" pitchFamily="2" charset="-78"/>
              </a:rPr>
              <a:t>های ارتباط مؤثر عبارتند از:</a:t>
            </a:r>
            <a:r>
              <a:rPr lang="en-US" dirty="0">
                <a:latin typeface="w_Nazanin"/>
                <a:ea typeface="Calibri" panose="020F0502020204030204" pitchFamily="34" charset="0"/>
              </a:rPr>
              <a:t/>
            </a:r>
            <a:br>
              <a:rPr lang="en-US" dirty="0">
                <a:latin typeface="w_Nazanin"/>
                <a:ea typeface="Calibri" panose="020F0502020204030204" pitchFamily="34" charset="0"/>
              </a:rPr>
            </a:br>
            <a:endParaRPr lang="fa-IR"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977465106"/>
              </p:ext>
            </p:extLst>
          </p:nvPr>
        </p:nvGraphicFramePr>
        <p:xfrm>
          <a:off x="677333" y="1333948"/>
          <a:ext cx="8864699" cy="55240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69104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lnSpc>
                <a:spcPts val="1700"/>
              </a:lnSpc>
              <a:spcBef>
                <a:spcPts val="850"/>
              </a:spcBef>
            </a:pPr>
            <a:r>
              <a:rPr lang="fa-IR" sz="4400" b="1" dirty="0">
                <a:solidFill>
                  <a:schemeClr val="accent2"/>
                </a:solidFill>
                <a:latin typeface="Calibri" panose="020F0502020204030204" pitchFamily="34" charset="0"/>
                <a:ea typeface="Calibri" panose="020F0502020204030204" pitchFamily="34" charset="0"/>
                <a:cs typeface="B Lotus" panose="00000400000000000000" pitchFamily="2" charset="-78"/>
              </a:rPr>
              <a:t>گفتگوی </a:t>
            </a:r>
            <a:r>
              <a:rPr lang="fa-IR" sz="4400" b="1" dirty="0" smtClean="0">
                <a:solidFill>
                  <a:schemeClr val="accent2"/>
                </a:solidFill>
                <a:latin typeface="Calibri" panose="020F0502020204030204" pitchFamily="34" charset="0"/>
                <a:ea typeface="Calibri" panose="020F0502020204030204" pitchFamily="34" charset="0"/>
                <a:cs typeface="B Lotus" panose="00000400000000000000" pitchFamily="2" charset="-78"/>
              </a:rPr>
              <a:t>کلامی</a:t>
            </a:r>
            <a:r>
              <a:rPr lang="en-US" sz="4400" dirty="0" smtClean="0">
                <a:solidFill>
                  <a:schemeClr val="accent2"/>
                </a:solidFill>
                <a:latin typeface="Calibri" panose="020F0502020204030204" pitchFamily="34" charset="0"/>
                <a:ea typeface="Calibri" panose="020F0502020204030204" pitchFamily="34" charset="0"/>
                <a:cs typeface="B Lotus" panose="00000400000000000000" pitchFamily="2" charset="-78"/>
              </a:rPr>
              <a:t>:</a:t>
            </a:r>
            <a:r>
              <a:rPr lang="en-US" sz="4400" b="1" dirty="0">
                <a:solidFill>
                  <a:schemeClr val="accent2"/>
                </a:solidFill>
                <a:latin typeface="w_Nazanin"/>
                <a:ea typeface="Calibri" panose="020F0502020204030204" pitchFamily="34" charset="0"/>
              </a:rPr>
              <a:t/>
            </a:r>
            <a:br>
              <a:rPr lang="en-US" sz="4400" b="1" dirty="0">
                <a:solidFill>
                  <a:schemeClr val="accent2"/>
                </a:solidFill>
                <a:latin typeface="w_Nazanin"/>
                <a:ea typeface="Calibri" panose="020F0502020204030204" pitchFamily="34" charset="0"/>
              </a:rPr>
            </a:br>
            <a:endParaRPr lang="fa-IR" sz="4400" dirty="0">
              <a:solidFill>
                <a:schemeClr val="accent2"/>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05551097"/>
              </p:ext>
            </p:extLst>
          </p:nvPr>
        </p:nvGraphicFramePr>
        <p:xfrm>
          <a:off x="677334" y="609601"/>
          <a:ext cx="8596668" cy="6248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511268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a:solidFill>
                  <a:schemeClr val="accent2"/>
                </a:solidFill>
                <a:latin typeface="Calibri" panose="020F0502020204030204" pitchFamily="34" charset="0"/>
                <a:ea typeface="Calibri" panose="020F0502020204030204" pitchFamily="34" charset="0"/>
                <a:cs typeface="B Lotus" panose="00000400000000000000" pitchFamily="2" charset="-78"/>
              </a:rPr>
              <a:t>برای صحبت</a:t>
            </a:r>
            <a:r>
              <a:rPr lang="fa-IR" b="1" dirty="0">
                <a:solidFill>
                  <a:schemeClr val="accent2"/>
                </a:solidFill>
                <a:ea typeface="Calibri" panose="020F0502020204030204" pitchFamily="34" charset="0"/>
                <a:cs typeface="Times New Roman" panose="02020603050405020304" pitchFamily="18" charset="0"/>
              </a:rPr>
              <a:t> </a:t>
            </a:r>
            <a:r>
              <a:rPr lang="fa-IR" b="1" dirty="0">
                <a:solidFill>
                  <a:schemeClr val="accent2"/>
                </a:solidFill>
                <a:latin typeface="Calibri" panose="020F0502020204030204" pitchFamily="34" charset="0"/>
                <a:ea typeface="Calibri" panose="020F0502020204030204" pitchFamily="34" charset="0"/>
                <a:cs typeface="B Lotus" panose="00000400000000000000" pitchFamily="2" charset="-78"/>
              </a:rPr>
              <a:t>های دوستانه با یکدیگر وقت </a:t>
            </a:r>
            <a:r>
              <a:rPr lang="fa-IR" b="1" dirty="0" smtClean="0">
                <a:solidFill>
                  <a:schemeClr val="accent2"/>
                </a:solidFill>
                <a:latin typeface="Calibri" panose="020F0502020204030204" pitchFamily="34" charset="0"/>
                <a:ea typeface="Calibri" panose="020F0502020204030204" pitchFamily="34" charset="0"/>
                <a:cs typeface="B Lotus" panose="00000400000000000000" pitchFamily="2" charset="-78"/>
              </a:rPr>
              <a:t>بگذارید</a:t>
            </a:r>
            <a:endParaRPr lang="fa-IR" b="1" dirty="0">
              <a:solidFill>
                <a:schemeClr val="accent2"/>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621794930"/>
              </p:ext>
            </p:extLst>
          </p:nvPr>
        </p:nvGraphicFramePr>
        <p:xfrm>
          <a:off x="677334" y="1247888"/>
          <a:ext cx="8596668" cy="532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44456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latin typeface="Calibri" panose="020F0502020204030204" pitchFamily="34" charset="0"/>
                <a:ea typeface="Calibri" panose="020F0502020204030204" pitchFamily="34" charset="0"/>
                <a:cs typeface="B Lotus" panose="00000400000000000000" pitchFamily="2" charset="-78"/>
              </a:rPr>
              <a:t>به کرامت انسانی توجه کنید</a:t>
            </a:r>
            <a:endParaRPr lang="fa-IR"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972265836"/>
              </p:ext>
            </p:extLst>
          </p:nvPr>
        </p:nvGraphicFramePr>
        <p:xfrm>
          <a:off x="677334" y="2160589"/>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134656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lnSpc>
                <a:spcPts val="1700"/>
              </a:lnSpc>
              <a:spcBef>
                <a:spcPts val="850"/>
              </a:spcBef>
            </a:pPr>
            <a:r>
              <a:rPr lang="fa-IR" sz="4000" dirty="0">
                <a:latin typeface="Calibri" panose="020F0502020204030204" pitchFamily="34" charset="0"/>
                <a:ea typeface="Calibri" panose="020F0502020204030204" pitchFamily="34" charset="0"/>
                <a:cs typeface="B Lotus" panose="00000400000000000000" pitchFamily="2" charset="-78"/>
              </a:rPr>
              <a:t>گفتگو را با ملایمت آغاز کنید</a:t>
            </a:r>
            <a:r>
              <a:rPr lang="en-US" b="1" dirty="0">
                <a:solidFill>
                  <a:srgbClr val="0097DB"/>
                </a:solidFill>
                <a:latin typeface="w_Nazanin"/>
                <a:ea typeface="Calibri" panose="020F0502020204030204" pitchFamily="34" charset="0"/>
              </a:rPr>
              <a:t/>
            </a:r>
            <a:br>
              <a:rPr lang="en-US" b="1" dirty="0">
                <a:solidFill>
                  <a:srgbClr val="0097DB"/>
                </a:solidFill>
                <a:latin typeface="w_Nazanin"/>
                <a:ea typeface="Calibri" panose="020F0502020204030204" pitchFamily="34" charset="0"/>
              </a:rPr>
            </a:br>
            <a:endParaRPr lang="fa-IR"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511464467"/>
              </p:ext>
            </p:extLst>
          </p:nvPr>
        </p:nvGraphicFramePr>
        <p:xfrm>
          <a:off x="419548" y="1043492"/>
          <a:ext cx="8854453" cy="55832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240787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lnSpc>
                <a:spcPct val="150000"/>
              </a:lnSpc>
              <a:spcBef>
                <a:spcPts val="850"/>
              </a:spcBef>
            </a:pPr>
            <a:r>
              <a:rPr lang="fa-IR" sz="4000" dirty="0">
                <a:latin typeface="Calibri" panose="020F0502020204030204" pitchFamily="34" charset="0"/>
                <a:ea typeface="Calibri" panose="020F0502020204030204" pitchFamily="34" charset="0"/>
                <a:cs typeface="B Lotus" panose="00000400000000000000" pitchFamily="2" charset="-78"/>
              </a:rPr>
              <a:t>پرهیز از گله و شکایت</a:t>
            </a:r>
            <a:r>
              <a:rPr lang="en-US" b="1" dirty="0">
                <a:solidFill>
                  <a:srgbClr val="0097DB"/>
                </a:solidFill>
                <a:latin typeface="w_Nazanin"/>
                <a:ea typeface="Calibri" panose="020F0502020204030204" pitchFamily="34" charset="0"/>
              </a:rPr>
              <a:t/>
            </a:r>
            <a:br>
              <a:rPr lang="en-US" b="1" dirty="0">
                <a:solidFill>
                  <a:srgbClr val="0097DB"/>
                </a:solidFill>
                <a:latin typeface="w_Nazanin"/>
                <a:ea typeface="Calibri" panose="020F0502020204030204" pitchFamily="34" charset="0"/>
              </a:rPr>
            </a:br>
            <a:endParaRPr lang="fa-IR"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965006224"/>
              </p:ext>
            </p:extLst>
          </p:nvPr>
        </p:nvGraphicFramePr>
        <p:xfrm>
          <a:off x="150607" y="1581374"/>
          <a:ext cx="9123395" cy="52766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571194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lnSpc>
                <a:spcPct val="150000"/>
              </a:lnSpc>
              <a:spcBef>
                <a:spcPts val="850"/>
              </a:spcBef>
            </a:pPr>
            <a:r>
              <a:rPr lang="fa-IR" b="1" dirty="0">
                <a:solidFill>
                  <a:schemeClr val="accent2"/>
                </a:solidFill>
                <a:latin typeface="Calibri" panose="020F0502020204030204" pitchFamily="34" charset="0"/>
                <a:ea typeface="Calibri" panose="020F0502020204030204" pitchFamily="34" charset="0"/>
                <a:cs typeface="B Lotus" panose="00000400000000000000" pitchFamily="2" charset="-78"/>
              </a:rPr>
              <a:t>گفتگوی </a:t>
            </a:r>
            <a:r>
              <a:rPr lang="fa-IR" b="1" dirty="0" smtClean="0">
                <a:solidFill>
                  <a:schemeClr val="accent2"/>
                </a:solidFill>
                <a:latin typeface="Calibri" panose="020F0502020204030204" pitchFamily="34" charset="0"/>
                <a:ea typeface="Calibri" panose="020F0502020204030204" pitchFamily="34" charset="0"/>
                <a:cs typeface="B Lotus" panose="00000400000000000000" pitchFamily="2" charset="-78"/>
              </a:rPr>
              <a:t>غیرکلامی</a:t>
            </a:r>
            <a:r>
              <a:rPr lang="en-US" b="1" dirty="0" smtClean="0">
                <a:solidFill>
                  <a:schemeClr val="accent2"/>
                </a:solidFill>
                <a:latin typeface="Calibri" panose="020F0502020204030204" pitchFamily="34" charset="0"/>
                <a:ea typeface="Calibri" panose="020F0502020204030204" pitchFamily="34" charset="0"/>
                <a:cs typeface="B Lotus" panose="00000400000000000000" pitchFamily="2" charset="-78"/>
              </a:rPr>
              <a:t>:</a:t>
            </a:r>
            <a:r>
              <a:rPr lang="en-US" b="1" dirty="0">
                <a:solidFill>
                  <a:schemeClr val="accent2"/>
                </a:solidFill>
                <a:latin typeface="w_Nazanin"/>
                <a:ea typeface="Calibri" panose="020F0502020204030204" pitchFamily="34" charset="0"/>
              </a:rPr>
              <a:t/>
            </a:r>
            <a:br>
              <a:rPr lang="en-US" b="1" dirty="0">
                <a:solidFill>
                  <a:schemeClr val="accent2"/>
                </a:solidFill>
                <a:latin typeface="w_Nazanin"/>
                <a:ea typeface="Calibri" panose="020F0502020204030204" pitchFamily="34" charset="0"/>
              </a:rPr>
            </a:br>
            <a:endParaRPr lang="fa-IR" dirty="0">
              <a:solidFill>
                <a:schemeClr val="accent2"/>
              </a:solidFill>
            </a:endParaRPr>
          </a:p>
        </p:txBody>
      </p:sp>
      <p:sp>
        <p:nvSpPr>
          <p:cNvPr id="3" name="Content Placeholder 2"/>
          <p:cNvSpPr>
            <a:spLocks noGrp="1"/>
          </p:cNvSpPr>
          <p:nvPr>
            <p:ph idx="1"/>
          </p:nvPr>
        </p:nvSpPr>
        <p:spPr/>
        <p:txBody>
          <a:bodyPr>
            <a:normAutofit fontScale="92500"/>
          </a:bodyPr>
          <a:lstStyle/>
          <a:p>
            <a:pPr marL="0" indent="0" algn="just">
              <a:lnSpc>
                <a:spcPts val="1900"/>
              </a:lnSpc>
              <a:spcBef>
                <a:spcPts val="0"/>
              </a:spcBef>
              <a:buNone/>
            </a:pP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همیشه برای برقراری ارتباط، استفاده از کلمات ضروری نیست و می</a:t>
            </a:r>
            <a:r>
              <a:rPr lang="fa-IR" dirty="0">
                <a:solidFill>
                  <a:srgbClr val="000000"/>
                </a:solidFill>
                <a:latin typeface="w_Nazanin"/>
                <a:ea typeface="Calibri" panose="020F0502020204030204" pitchFamily="34" charset="0"/>
                <a:cs typeface="Times New Roman" panose="02020603050405020304" pitchFamily="18" charset="0"/>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توان از طرق دیگری نیز ارتباط برقرار کرد، کافی است پیامی ارسال و دریافت شود</a:t>
            </a:r>
            <a:r>
              <a:rPr lang="fa-IR" dirty="0" smtClean="0">
                <a:solidFill>
                  <a:srgbClr val="000000"/>
                </a:solidFill>
                <a:latin typeface="Calibri" panose="020F0502020204030204" pitchFamily="34" charset="0"/>
                <a:ea typeface="Calibri" panose="020F0502020204030204" pitchFamily="34" charset="0"/>
                <a:cs typeface="B Lotus" panose="00000400000000000000" pitchFamily="2" charset="-78"/>
              </a:rPr>
              <a:t>.</a:t>
            </a:r>
          </a:p>
          <a:p>
            <a:pPr marL="0" indent="0" algn="just">
              <a:lnSpc>
                <a:spcPts val="1900"/>
              </a:lnSpc>
              <a:spcBef>
                <a:spcPts val="0"/>
              </a:spcBef>
              <a:buNone/>
            </a:pPr>
            <a:endParaRPr lang="fa-IR" dirty="0" smtClean="0">
              <a:solidFill>
                <a:srgbClr val="000000"/>
              </a:solidFill>
              <a:latin typeface="Calibri" panose="020F0502020204030204" pitchFamily="34" charset="0"/>
              <a:ea typeface="Calibri" panose="020F0502020204030204" pitchFamily="34" charset="0"/>
              <a:cs typeface="B Lotus" panose="00000400000000000000" pitchFamily="2" charset="-78"/>
            </a:endParaRPr>
          </a:p>
          <a:p>
            <a:pPr marL="0" indent="0" algn="just">
              <a:lnSpc>
                <a:spcPts val="1900"/>
              </a:lnSpc>
              <a:spcBef>
                <a:spcPts val="0"/>
              </a:spcBef>
              <a:buNone/>
            </a:pPr>
            <a:r>
              <a:rPr lang="fa-IR" dirty="0" smtClean="0">
                <a:solidFill>
                  <a:srgbClr val="000000"/>
                </a:solidFill>
                <a:latin typeface="Calibri" panose="020F0502020204030204" pitchFamily="34" charset="0"/>
                <a:ea typeface="Calibri" panose="020F0502020204030204" pitchFamily="34" charset="0"/>
                <a:cs typeface="B Lotus" panose="00000400000000000000" pitchFamily="2" charset="-78"/>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این پیام به هر صورتی که منتقل شود می</a:t>
            </a:r>
            <a:r>
              <a:rPr lang="fa-IR" dirty="0">
                <a:solidFill>
                  <a:srgbClr val="000000"/>
                </a:solidFill>
                <a:latin typeface="w_Nazanin"/>
                <a:ea typeface="Calibri" panose="020F0502020204030204" pitchFamily="34" charset="0"/>
                <a:cs typeface="Times New Roman" panose="02020603050405020304" pitchFamily="18" charset="0"/>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تواند یک ارتباط برقرار کند. </a:t>
            </a:r>
            <a:endParaRPr lang="fa-IR" dirty="0" smtClean="0">
              <a:solidFill>
                <a:srgbClr val="000000"/>
              </a:solidFill>
              <a:latin typeface="Calibri" panose="020F0502020204030204" pitchFamily="34" charset="0"/>
              <a:ea typeface="Calibri" panose="020F0502020204030204" pitchFamily="34" charset="0"/>
              <a:cs typeface="B Lotus" panose="00000400000000000000" pitchFamily="2" charset="-78"/>
            </a:endParaRPr>
          </a:p>
          <a:p>
            <a:pPr marL="0" indent="0" algn="just">
              <a:lnSpc>
                <a:spcPts val="1900"/>
              </a:lnSpc>
              <a:spcBef>
                <a:spcPts val="0"/>
              </a:spcBef>
              <a:buNone/>
            </a:pPr>
            <a:endParaRPr lang="fa-IR" dirty="0" smtClean="0">
              <a:solidFill>
                <a:srgbClr val="000000"/>
              </a:solidFill>
              <a:latin typeface="Calibri" panose="020F0502020204030204" pitchFamily="34" charset="0"/>
              <a:ea typeface="Calibri" panose="020F0502020204030204" pitchFamily="34" charset="0"/>
              <a:cs typeface="B Lotus" panose="00000400000000000000" pitchFamily="2" charset="-78"/>
            </a:endParaRPr>
          </a:p>
          <a:p>
            <a:pPr marL="0" indent="0" algn="just">
              <a:lnSpc>
                <a:spcPts val="1900"/>
              </a:lnSpc>
              <a:spcBef>
                <a:spcPts val="0"/>
              </a:spcBef>
              <a:buNone/>
            </a:pPr>
            <a:r>
              <a:rPr lang="fa-IR" dirty="0" smtClean="0">
                <a:solidFill>
                  <a:srgbClr val="000000"/>
                </a:solidFill>
                <a:latin typeface="Calibri" panose="020F0502020204030204" pitchFamily="34" charset="0"/>
                <a:ea typeface="Calibri" panose="020F0502020204030204" pitchFamily="34" charset="0"/>
                <a:cs typeface="B Lotus" panose="00000400000000000000" pitchFamily="2" charset="-78"/>
              </a:rPr>
              <a:t>برای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مثال، تکان دادن سر می</a:t>
            </a:r>
            <a:r>
              <a:rPr lang="fa-IR" dirty="0">
                <a:solidFill>
                  <a:srgbClr val="000000"/>
                </a:solidFill>
                <a:latin typeface="w_Nazanin"/>
                <a:ea typeface="Calibri" panose="020F0502020204030204" pitchFamily="34" charset="0"/>
                <a:cs typeface="Times New Roman" panose="02020603050405020304" pitchFamily="18" charset="0"/>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تواند علامت سؤال یا بالا بردن ابروها علامت تعجب باشد</a:t>
            </a:r>
            <a:r>
              <a:rPr lang="fa-IR" dirty="0" smtClean="0">
                <a:solidFill>
                  <a:srgbClr val="000000"/>
                </a:solidFill>
                <a:latin typeface="Calibri" panose="020F0502020204030204" pitchFamily="34" charset="0"/>
                <a:ea typeface="Calibri" panose="020F0502020204030204" pitchFamily="34" charset="0"/>
                <a:cs typeface="B Lotus" panose="00000400000000000000" pitchFamily="2" charset="-78"/>
              </a:rPr>
              <a:t>.</a:t>
            </a:r>
          </a:p>
          <a:p>
            <a:pPr marL="0" indent="0" algn="just">
              <a:lnSpc>
                <a:spcPts val="1900"/>
              </a:lnSpc>
              <a:spcBef>
                <a:spcPts val="0"/>
              </a:spcBef>
              <a:buNone/>
            </a:pPr>
            <a:endParaRPr lang="fa-IR" dirty="0" smtClean="0">
              <a:solidFill>
                <a:srgbClr val="000000"/>
              </a:solidFill>
              <a:latin typeface="Calibri" panose="020F0502020204030204" pitchFamily="34" charset="0"/>
              <a:ea typeface="Calibri" panose="020F0502020204030204" pitchFamily="34" charset="0"/>
              <a:cs typeface="B Lotus" panose="00000400000000000000" pitchFamily="2" charset="-78"/>
            </a:endParaRPr>
          </a:p>
          <a:p>
            <a:pPr marL="0" indent="0" algn="just">
              <a:lnSpc>
                <a:spcPts val="1900"/>
              </a:lnSpc>
              <a:spcBef>
                <a:spcPts val="0"/>
              </a:spcBef>
              <a:buNone/>
            </a:pPr>
            <a:r>
              <a:rPr lang="fa-IR" dirty="0" smtClean="0">
                <a:solidFill>
                  <a:schemeClr val="accent1">
                    <a:lumMod val="75000"/>
                  </a:schemeClr>
                </a:solidFill>
                <a:latin typeface="Calibri" panose="020F0502020204030204" pitchFamily="34" charset="0"/>
                <a:ea typeface="Calibri" panose="020F0502020204030204" pitchFamily="34" charset="0"/>
                <a:cs typeface="B Lotus" panose="00000400000000000000" pitchFamily="2" charset="-78"/>
              </a:rPr>
              <a:t> </a:t>
            </a:r>
            <a:r>
              <a:rPr lang="fa-IR" dirty="0">
                <a:solidFill>
                  <a:schemeClr val="accent1">
                    <a:lumMod val="75000"/>
                  </a:schemeClr>
                </a:solidFill>
                <a:latin typeface="Calibri" panose="020F0502020204030204" pitchFamily="34" charset="0"/>
                <a:ea typeface="Calibri" panose="020F0502020204030204" pitchFamily="34" charset="0"/>
                <a:cs typeface="B Lotus" panose="00000400000000000000" pitchFamily="2" charset="-78"/>
              </a:rPr>
              <a:t>پیام</a:t>
            </a:r>
            <a:r>
              <a:rPr lang="fa-IR" dirty="0">
                <a:solidFill>
                  <a:schemeClr val="accent1">
                    <a:lumMod val="75000"/>
                  </a:schemeClr>
                </a:solidFill>
                <a:latin typeface="w_Nazanin"/>
                <a:ea typeface="Calibri" panose="020F0502020204030204" pitchFamily="34" charset="0"/>
                <a:cs typeface="Times New Roman" panose="02020603050405020304" pitchFamily="18" charset="0"/>
              </a:rPr>
              <a:t> </a:t>
            </a:r>
            <a:r>
              <a:rPr lang="fa-IR" dirty="0">
                <a:solidFill>
                  <a:schemeClr val="accent1">
                    <a:lumMod val="75000"/>
                  </a:schemeClr>
                </a:solidFill>
                <a:latin typeface="Calibri" panose="020F0502020204030204" pitchFamily="34" charset="0"/>
                <a:ea typeface="Calibri" panose="020F0502020204030204" pitchFamily="34" charset="0"/>
                <a:cs typeface="B Lotus" panose="00000400000000000000" pitchFamily="2" charset="-78"/>
              </a:rPr>
              <a:t>های غیرکلامی پیام</a:t>
            </a:r>
            <a:r>
              <a:rPr lang="fa-IR" dirty="0">
                <a:solidFill>
                  <a:schemeClr val="accent1">
                    <a:lumMod val="75000"/>
                  </a:schemeClr>
                </a:solidFill>
                <a:latin typeface="w_Nazanin"/>
                <a:ea typeface="Calibri" panose="020F0502020204030204" pitchFamily="34" charset="0"/>
                <a:cs typeface="Times New Roman" panose="02020603050405020304" pitchFamily="18" charset="0"/>
              </a:rPr>
              <a:t> </a:t>
            </a:r>
            <a:r>
              <a:rPr lang="fa-IR" dirty="0">
                <a:solidFill>
                  <a:schemeClr val="accent1">
                    <a:lumMod val="75000"/>
                  </a:schemeClr>
                </a:solidFill>
                <a:latin typeface="Calibri" panose="020F0502020204030204" pitchFamily="34" charset="0"/>
                <a:ea typeface="Calibri" panose="020F0502020204030204" pitchFamily="34" charset="0"/>
                <a:cs typeface="B Lotus" panose="00000400000000000000" pitchFamily="2" charset="-78"/>
              </a:rPr>
              <a:t>هایی هستند که ما آنها را از طرق غیر از کلام، مثل تن صدا، بلندی صدا، تماس چشمی، حالات چهره، ژست</a:t>
            </a:r>
            <a:r>
              <a:rPr lang="fa-IR" dirty="0">
                <a:solidFill>
                  <a:schemeClr val="accent1">
                    <a:lumMod val="75000"/>
                  </a:schemeClr>
                </a:solidFill>
                <a:latin typeface="w_Nazanin"/>
                <a:ea typeface="Calibri" panose="020F0502020204030204" pitchFamily="34" charset="0"/>
                <a:cs typeface="Times New Roman" panose="02020603050405020304" pitchFamily="18" charset="0"/>
              </a:rPr>
              <a:t> </a:t>
            </a:r>
            <a:r>
              <a:rPr lang="fa-IR" dirty="0">
                <a:solidFill>
                  <a:schemeClr val="accent1">
                    <a:lumMod val="75000"/>
                  </a:schemeClr>
                </a:solidFill>
                <a:latin typeface="Calibri" panose="020F0502020204030204" pitchFamily="34" charset="0"/>
                <a:ea typeface="Calibri" panose="020F0502020204030204" pitchFamily="34" charset="0"/>
                <a:cs typeface="B Lotus" panose="00000400000000000000" pitchFamily="2" charset="-78"/>
              </a:rPr>
              <a:t>ها و حالات بدن منتقل می</a:t>
            </a:r>
            <a:r>
              <a:rPr lang="fa-IR" dirty="0">
                <a:solidFill>
                  <a:schemeClr val="accent1">
                    <a:lumMod val="75000"/>
                  </a:schemeClr>
                </a:solidFill>
                <a:latin typeface="w_Nazanin"/>
                <a:ea typeface="Calibri" panose="020F0502020204030204" pitchFamily="34" charset="0"/>
                <a:cs typeface="Times New Roman" panose="02020603050405020304" pitchFamily="18" charset="0"/>
              </a:rPr>
              <a:t> </a:t>
            </a:r>
            <a:r>
              <a:rPr lang="fa-IR" dirty="0">
                <a:solidFill>
                  <a:schemeClr val="accent1">
                    <a:lumMod val="75000"/>
                  </a:schemeClr>
                </a:solidFill>
                <a:latin typeface="Calibri" panose="020F0502020204030204" pitchFamily="34" charset="0"/>
                <a:ea typeface="Calibri" panose="020F0502020204030204" pitchFamily="34" charset="0"/>
                <a:cs typeface="B Lotus" panose="00000400000000000000" pitchFamily="2" charset="-78"/>
              </a:rPr>
              <a:t>کنیم</a:t>
            </a:r>
            <a:r>
              <a:rPr lang="fa-IR" dirty="0" smtClean="0">
                <a:solidFill>
                  <a:schemeClr val="accent1">
                    <a:lumMod val="75000"/>
                  </a:schemeClr>
                </a:solidFill>
                <a:latin typeface="Calibri" panose="020F0502020204030204" pitchFamily="34" charset="0"/>
                <a:ea typeface="Calibri" panose="020F0502020204030204" pitchFamily="34" charset="0"/>
                <a:cs typeface="B Lotus" panose="00000400000000000000" pitchFamily="2" charset="-78"/>
              </a:rPr>
              <a:t>.</a:t>
            </a:r>
          </a:p>
          <a:p>
            <a:pPr marL="0" indent="0" algn="just">
              <a:lnSpc>
                <a:spcPts val="1900"/>
              </a:lnSpc>
              <a:spcBef>
                <a:spcPts val="0"/>
              </a:spcBef>
              <a:buNone/>
            </a:pPr>
            <a:endParaRPr lang="en-US" dirty="0">
              <a:solidFill>
                <a:schemeClr val="accent1">
                  <a:lumMod val="75000"/>
                </a:schemeClr>
              </a:solidFill>
              <a:latin typeface="w_Nazanin"/>
              <a:ea typeface="Calibri" panose="020F0502020204030204" pitchFamily="34" charset="0"/>
            </a:endParaRPr>
          </a:p>
          <a:p>
            <a:pPr marL="0" indent="0" algn="just">
              <a:lnSpc>
                <a:spcPts val="1900"/>
              </a:lnSpc>
              <a:spcBef>
                <a:spcPts val="0"/>
              </a:spcBef>
              <a:buNone/>
            </a:pP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 پژوهشگران معتقدند اغلب پیام</a:t>
            </a:r>
            <a:r>
              <a:rPr lang="fa-IR" dirty="0">
                <a:solidFill>
                  <a:srgbClr val="000000"/>
                </a:solidFill>
                <a:latin typeface="w_Nazanin"/>
                <a:ea typeface="Calibri" panose="020F0502020204030204" pitchFamily="34" charset="0"/>
                <a:cs typeface="Times New Roman" panose="02020603050405020304" pitchFamily="18" charset="0"/>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های گفتگوی چهره به چهره، غیرکلامی هستند. با</a:t>
            </a:r>
            <a:r>
              <a:rPr lang="fa-IR" dirty="0">
                <a:solidFill>
                  <a:srgbClr val="000000"/>
                </a:solidFill>
                <a:latin typeface="w_Nazanin"/>
                <a:ea typeface="Calibri" panose="020F0502020204030204" pitchFamily="34" charset="0"/>
                <a:cs typeface="Times New Roman" panose="02020603050405020304" pitchFamily="18" charset="0"/>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این</a:t>
            </a:r>
            <a:r>
              <a:rPr lang="fa-IR" dirty="0">
                <a:solidFill>
                  <a:srgbClr val="000000"/>
                </a:solidFill>
                <a:latin typeface="w_Nazanin"/>
                <a:ea typeface="Calibri" panose="020F0502020204030204" pitchFamily="34" charset="0"/>
                <a:cs typeface="Times New Roman" panose="02020603050405020304" pitchFamily="18" charset="0"/>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حال گاه فهمیدن معنای پیام</a:t>
            </a:r>
            <a:r>
              <a:rPr lang="fa-IR" dirty="0">
                <a:solidFill>
                  <a:srgbClr val="000000"/>
                </a:solidFill>
                <a:latin typeface="w_Nazanin"/>
                <a:ea typeface="Calibri" panose="020F0502020204030204" pitchFamily="34" charset="0"/>
                <a:cs typeface="Times New Roman" panose="02020603050405020304" pitchFamily="18" charset="0"/>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های غیرکلامی دشوار می</a:t>
            </a:r>
            <a:r>
              <a:rPr lang="fa-IR" dirty="0">
                <a:solidFill>
                  <a:srgbClr val="000000"/>
                </a:solidFill>
                <a:latin typeface="w_Nazanin"/>
                <a:ea typeface="Calibri" panose="020F0502020204030204" pitchFamily="34" charset="0"/>
                <a:cs typeface="Times New Roman" panose="02020603050405020304" pitchFamily="18" charset="0"/>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شود.»چی شد که همسرم خمیازه کشیده، خسته بود یا صحبت</a:t>
            </a:r>
            <a:r>
              <a:rPr lang="fa-IR" dirty="0">
                <a:solidFill>
                  <a:srgbClr val="000000"/>
                </a:solidFill>
                <a:latin typeface="w_Nazanin"/>
                <a:ea typeface="Calibri" panose="020F0502020204030204" pitchFamily="34" charset="0"/>
                <a:cs typeface="Times New Roman" panose="02020603050405020304" pitchFamily="18" charset="0"/>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های من برایش جالب نیست</a:t>
            </a:r>
            <a:r>
              <a:rPr lang="fa-IR" dirty="0" smtClean="0">
                <a:solidFill>
                  <a:srgbClr val="000000"/>
                </a:solidFill>
                <a:latin typeface="Calibri" panose="020F0502020204030204" pitchFamily="34" charset="0"/>
                <a:ea typeface="Calibri" panose="020F0502020204030204" pitchFamily="34" charset="0"/>
                <a:cs typeface="B Lotus" panose="00000400000000000000" pitchFamily="2" charset="-78"/>
              </a:rPr>
              <a:t>؟»</a:t>
            </a:r>
          </a:p>
          <a:p>
            <a:pPr marL="0" indent="0" algn="just">
              <a:lnSpc>
                <a:spcPts val="1900"/>
              </a:lnSpc>
              <a:spcBef>
                <a:spcPts val="0"/>
              </a:spcBef>
              <a:buNone/>
            </a:pPr>
            <a:endParaRPr lang="en-US" dirty="0">
              <a:solidFill>
                <a:srgbClr val="000000"/>
              </a:solidFill>
              <a:latin typeface="w_Nazanin"/>
              <a:ea typeface="Calibri" panose="020F0502020204030204" pitchFamily="34" charset="0"/>
            </a:endParaRPr>
          </a:p>
          <a:p>
            <a:pPr marL="0" indent="0">
              <a:buNone/>
            </a:pPr>
            <a:r>
              <a:rPr lang="fa-IR" sz="2000" b="1" dirty="0" smtClean="0">
                <a:solidFill>
                  <a:schemeClr val="accent1">
                    <a:lumMod val="75000"/>
                  </a:schemeClr>
                </a:solidFill>
                <a:latin typeface="Calibri" panose="020F0502020204030204" pitchFamily="34" charset="0"/>
                <a:ea typeface="Calibri" panose="020F0502020204030204" pitchFamily="34" charset="0"/>
                <a:cs typeface="B Lotus" panose="00000400000000000000" pitchFamily="2" charset="-78"/>
              </a:rPr>
              <a:t>""همراهی </a:t>
            </a:r>
            <a:r>
              <a:rPr lang="fa-IR" sz="2000" b="1" dirty="0">
                <a:solidFill>
                  <a:schemeClr val="accent1">
                    <a:lumMod val="75000"/>
                  </a:schemeClr>
                </a:solidFill>
                <a:latin typeface="Calibri" panose="020F0502020204030204" pitchFamily="34" charset="0"/>
                <a:ea typeface="Calibri" panose="020F0502020204030204" pitchFamily="34" charset="0"/>
                <a:cs typeface="B Lotus" panose="00000400000000000000" pitchFamily="2" charset="-78"/>
              </a:rPr>
              <a:t>پیام</a:t>
            </a:r>
            <a:r>
              <a:rPr lang="fa-IR" sz="2000" b="1" dirty="0">
                <a:solidFill>
                  <a:schemeClr val="accent1">
                    <a:lumMod val="75000"/>
                  </a:schemeClr>
                </a:solidFill>
                <a:ea typeface="Calibri" panose="020F0502020204030204" pitchFamily="34" charset="0"/>
                <a:cs typeface="Times New Roman" panose="02020603050405020304" pitchFamily="18" charset="0"/>
              </a:rPr>
              <a:t> </a:t>
            </a:r>
            <a:r>
              <a:rPr lang="fa-IR" sz="2000" b="1" dirty="0">
                <a:solidFill>
                  <a:schemeClr val="accent1">
                    <a:lumMod val="75000"/>
                  </a:schemeClr>
                </a:solidFill>
                <a:latin typeface="Calibri" panose="020F0502020204030204" pitchFamily="34" charset="0"/>
                <a:ea typeface="Calibri" panose="020F0502020204030204" pitchFamily="34" charset="0"/>
                <a:cs typeface="B Lotus" panose="00000400000000000000" pitchFamily="2" charset="-78"/>
              </a:rPr>
              <a:t>های غیرکلامی و کلامی سوءتفاهم را به حداقل می</a:t>
            </a:r>
            <a:r>
              <a:rPr lang="fa-IR" sz="2000" b="1" dirty="0">
                <a:solidFill>
                  <a:schemeClr val="accent1">
                    <a:lumMod val="75000"/>
                  </a:schemeClr>
                </a:solidFill>
                <a:ea typeface="Calibri" panose="020F0502020204030204" pitchFamily="34" charset="0"/>
                <a:cs typeface="Times New Roman" panose="02020603050405020304" pitchFamily="18" charset="0"/>
              </a:rPr>
              <a:t> </a:t>
            </a:r>
            <a:r>
              <a:rPr lang="fa-IR" sz="2000" b="1" dirty="0">
                <a:solidFill>
                  <a:schemeClr val="accent1">
                    <a:lumMod val="75000"/>
                  </a:schemeClr>
                </a:solidFill>
                <a:latin typeface="Calibri" panose="020F0502020204030204" pitchFamily="34" charset="0"/>
                <a:ea typeface="Calibri" panose="020F0502020204030204" pitchFamily="34" charset="0"/>
                <a:cs typeface="B Lotus" panose="00000400000000000000" pitchFamily="2" charset="-78"/>
              </a:rPr>
              <a:t>رساند و تأثیر حرف را افزایش می</a:t>
            </a:r>
            <a:r>
              <a:rPr lang="fa-IR" sz="2000" b="1" dirty="0">
                <a:solidFill>
                  <a:schemeClr val="accent1">
                    <a:lumMod val="75000"/>
                  </a:schemeClr>
                </a:solidFill>
                <a:ea typeface="Calibri" panose="020F0502020204030204" pitchFamily="34" charset="0"/>
                <a:cs typeface="Times New Roman" panose="02020603050405020304" pitchFamily="18" charset="0"/>
              </a:rPr>
              <a:t> </a:t>
            </a:r>
            <a:r>
              <a:rPr lang="fa-IR" sz="2000" b="1" dirty="0" smtClean="0">
                <a:solidFill>
                  <a:schemeClr val="accent1">
                    <a:lumMod val="75000"/>
                  </a:schemeClr>
                </a:solidFill>
                <a:latin typeface="Calibri" panose="020F0502020204030204" pitchFamily="34" charset="0"/>
                <a:ea typeface="Calibri" panose="020F0502020204030204" pitchFamily="34" charset="0"/>
                <a:cs typeface="B Lotus" panose="00000400000000000000" pitchFamily="2" charset="-78"/>
              </a:rPr>
              <a:t>دهد""</a:t>
            </a:r>
            <a:endParaRPr lang="fa-IR" sz="2400" b="1" dirty="0">
              <a:solidFill>
                <a:schemeClr val="accent1">
                  <a:lumMod val="75000"/>
                </a:schemeClr>
              </a:solidFill>
            </a:endParaRPr>
          </a:p>
        </p:txBody>
      </p:sp>
    </p:spTree>
    <p:extLst>
      <p:ext uri="{BB962C8B-B14F-4D97-AF65-F5344CB8AC3E}">
        <p14:creationId xmlns:p14="http://schemas.microsoft.com/office/powerpoint/2010/main" val="905600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lnSpc>
                <a:spcPct val="150000"/>
              </a:lnSpc>
              <a:spcBef>
                <a:spcPts val="850"/>
              </a:spcBef>
            </a:pPr>
            <a:r>
              <a:rPr lang="fa-IR" b="1" dirty="0">
                <a:solidFill>
                  <a:schemeClr val="accent2"/>
                </a:solidFill>
                <a:latin typeface="Calibri" panose="020F0502020204030204" pitchFamily="34" charset="0"/>
                <a:ea typeface="Calibri" panose="020F0502020204030204" pitchFamily="34" charset="0"/>
                <a:cs typeface="B Lotus" panose="00000400000000000000" pitchFamily="2" charset="-78"/>
              </a:rPr>
              <a:t>مثبت </a:t>
            </a:r>
            <a:r>
              <a:rPr lang="fa-IR" b="1" dirty="0" smtClean="0">
                <a:solidFill>
                  <a:schemeClr val="accent2"/>
                </a:solidFill>
                <a:latin typeface="Calibri" panose="020F0502020204030204" pitchFamily="34" charset="0"/>
                <a:ea typeface="Calibri" panose="020F0502020204030204" pitchFamily="34" charset="0"/>
                <a:cs typeface="B Lotus" panose="00000400000000000000" pitchFamily="2" charset="-78"/>
              </a:rPr>
              <a:t>اندیشی:</a:t>
            </a:r>
            <a:endParaRPr lang="en-US" b="1" dirty="0">
              <a:solidFill>
                <a:schemeClr val="accent2"/>
              </a:solidFill>
              <a:latin typeface="w_Nazanin"/>
              <a:ea typeface="Calibri" panose="020F0502020204030204" pitchFamily="34" charset="0"/>
            </a:endParaRPr>
          </a:p>
        </p:txBody>
      </p:sp>
      <p:sp>
        <p:nvSpPr>
          <p:cNvPr id="3" name="Content Placeholder 2"/>
          <p:cNvSpPr>
            <a:spLocks noGrp="1"/>
          </p:cNvSpPr>
          <p:nvPr>
            <p:ph idx="1"/>
          </p:nvPr>
        </p:nvSpPr>
        <p:spPr/>
        <p:txBody>
          <a:bodyPr/>
          <a:lstStyle/>
          <a:p>
            <a:pPr marL="0" algn="just">
              <a:lnSpc>
                <a:spcPts val="1900"/>
              </a:lnSpc>
              <a:spcBef>
                <a:spcPts val="0"/>
              </a:spcBef>
              <a:buFont typeface="Wingdings" panose="05000000000000000000" pitchFamily="2" charset="2"/>
              <a:buChar char="v"/>
            </a:pP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پژوهش</a:t>
            </a:r>
            <a:r>
              <a:rPr lang="fa-IR" dirty="0">
                <a:solidFill>
                  <a:srgbClr val="000000"/>
                </a:solidFill>
                <a:latin typeface="w_Nazanin"/>
                <a:ea typeface="Calibri" panose="020F0502020204030204" pitchFamily="34" charset="0"/>
                <a:cs typeface="Times New Roman" panose="02020603050405020304" pitchFamily="18" charset="0"/>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ها نشان می</a:t>
            </a:r>
            <a:r>
              <a:rPr lang="fa-IR" dirty="0">
                <a:solidFill>
                  <a:srgbClr val="000000"/>
                </a:solidFill>
                <a:latin typeface="w_Nazanin"/>
                <a:ea typeface="Calibri" panose="020F0502020204030204" pitchFamily="34" charset="0"/>
                <a:cs typeface="Times New Roman" panose="02020603050405020304" pitchFamily="18" charset="0"/>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دهند، یک جمله مثبت به</a:t>
            </a:r>
            <a:r>
              <a:rPr lang="fa-IR" dirty="0">
                <a:solidFill>
                  <a:srgbClr val="000000"/>
                </a:solidFill>
                <a:latin typeface="w_Nazanin"/>
                <a:ea typeface="Calibri" panose="020F0502020204030204" pitchFamily="34" charset="0"/>
                <a:cs typeface="Times New Roman" panose="02020603050405020304" pitchFamily="18" charset="0"/>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مراتب راحت</a:t>
            </a:r>
            <a:r>
              <a:rPr lang="fa-IR" dirty="0">
                <a:solidFill>
                  <a:srgbClr val="000000"/>
                </a:solidFill>
                <a:latin typeface="w_Nazanin"/>
                <a:ea typeface="Calibri" panose="020F0502020204030204" pitchFamily="34" charset="0"/>
                <a:cs typeface="Times New Roman" panose="02020603050405020304" pitchFamily="18" charset="0"/>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تر و سریع</a:t>
            </a:r>
            <a:r>
              <a:rPr lang="fa-IR" dirty="0">
                <a:solidFill>
                  <a:srgbClr val="000000"/>
                </a:solidFill>
                <a:latin typeface="w_Nazanin"/>
                <a:ea typeface="Calibri" panose="020F0502020204030204" pitchFamily="34" charset="0"/>
                <a:cs typeface="Times New Roman" panose="02020603050405020304" pitchFamily="18" charset="0"/>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تر از یک جمله منفی منتقل شده و فهمیده می</a:t>
            </a:r>
            <a:r>
              <a:rPr lang="fa-IR" dirty="0">
                <a:solidFill>
                  <a:srgbClr val="000000"/>
                </a:solidFill>
                <a:latin typeface="w_Nazanin"/>
                <a:ea typeface="Calibri" panose="020F0502020204030204" pitchFamily="34" charset="0"/>
                <a:cs typeface="Times New Roman" panose="02020603050405020304" pitchFamily="18" charset="0"/>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شود. </a:t>
            </a:r>
            <a:endParaRPr lang="fa-IR" dirty="0" smtClean="0">
              <a:solidFill>
                <a:srgbClr val="000000"/>
              </a:solidFill>
              <a:latin typeface="Calibri" panose="020F0502020204030204" pitchFamily="34" charset="0"/>
              <a:ea typeface="Calibri" panose="020F0502020204030204" pitchFamily="34" charset="0"/>
              <a:cs typeface="B Lotus" panose="00000400000000000000" pitchFamily="2" charset="-78"/>
            </a:endParaRPr>
          </a:p>
          <a:p>
            <a:pPr marL="0" algn="just">
              <a:lnSpc>
                <a:spcPts val="1900"/>
              </a:lnSpc>
              <a:spcBef>
                <a:spcPts val="0"/>
              </a:spcBef>
            </a:pPr>
            <a:endParaRPr lang="fa-IR" dirty="0">
              <a:solidFill>
                <a:srgbClr val="000000"/>
              </a:solidFill>
              <a:latin typeface="Calibri" panose="020F0502020204030204" pitchFamily="34" charset="0"/>
              <a:ea typeface="Calibri" panose="020F0502020204030204" pitchFamily="34" charset="0"/>
              <a:cs typeface="B Lotus" panose="00000400000000000000" pitchFamily="2" charset="-78"/>
            </a:endParaRPr>
          </a:p>
          <a:p>
            <a:pPr marL="114300" indent="-457200" algn="just">
              <a:lnSpc>
                <a:spcPts val="1900"/>
              </a:lnSpc>
              <a:spcBef>
                <a:spcPts val="0"/>
              </a:spcBef>
              <a:buFont typeface="Wingdings" panose="05000000000000000000" pitchFamily="2" charset="2"/>
              <a:buChar char="v"/>
            </a:pPr>
            <a:r>
              <a:rPr lang="fa-IR" sz="2800" b="1" dirty="0" smtClean="0">
                <a:solidFill>
                  <a:schemeClr val="accent1">
                    <a:lumMod val="75000"/>
                  </a:schemeClr>
                </a:solidFill>
                <a:latin typeface="Calibri" panose="020F0502020204030204" pitchFamily="34" charset="0"/>
                <a:ea typeface="Calibri" panose="020F0502020204030204" pitchFamily="34" charset="0"/>
                <a:cs typeface="B Lotus" panose="00000400000000000000" pitchFamily="2" charset="-78"/>
              </a:rPr>
              <a:t>به </a:t>
            </a:r>
            <a:r>
              <a:rPr lang="fa-IR" sz="2800" b="1" dirty="0">
                <a:solidFill>
                  <a:schemeClr val="accent1">
                    <a:lumMod val="75000"/>
                  </a:schemeClr>
                </a:solidFill>
                <a:latin typeface="Calibri" panose="020F0502020204030204" pitchFamily="34" charset="0"/>
                <a:ea typeface="Calibri" panose="020F0502020204030204" pitchFamily="34" charset="0"/>
                <a:cs typeface="B Lotus" panose="00000400000000000000" pitchFamily="2" charset="-78"/>
              </a:rPr>
              <a:t>عبارتی، رمز ارتباط خوب، خوش</a:t>
            </a:r>
            <a:r>
              <a:rPr lang="fa-IR" sz="2800" b="1" dirty="0">
                <a:solidFill>
                  <a:schemeClr val="accent1">
                    <a:lumMod val="75000"/>
                  </a:schemeClr>
                </a:solidFill>
                <a:latin typeface="w_Nazanin"/>
                <a:ea typeface="Calibri" panose="020F0502020204030204" pitchFamily="34" charset="0"/>
                <a:cs typeface="Times New Roman" panose="02020603050405020304" pitchFamily="18" charset="0"/>
              </a:rPr>
              <a:t> </a:t>
            </a:r>
            <a:r>
              <a:rPr lang="fa-IR" sz="2800" b="1" dirty="0">
                <a:solidFill>
                  <a:schemeClr val="accent1">
                    <a:lumMod val="75000"/>
                  </a:schemeClr>
                </a:solidFill>
                <a:latin typeface="Calibri" panose="020F0502020204030204" pitchFamily="34" charset="0"/>
                <a:ea typeface="Calibri" panose="020F0502020204030204" pitchFamily="34" charset="0"/>
                <a:cs typeface="B Lotus" panose="00000400000000000000" pitchFamily="2" charset="-78"/>
              </a:rPr>
              <a:t>بینی است. </a:t>
            </a:r>
            <a:endParaRPr lang="fa-IR" sz="2800" b="1" dirty="0" smtClean="0">
              <a:solidFill>
                <a:schemeClr val="accent1">
                  <a:lumMod val="75000"/>
                </a:schemeClr>
              </a:solidFill>
              <a:latin typeface="Calibri" panose="020F0502020204030204" pitchFamily="34" charset="0"/>
              <a:ea typeface="Calibri" panose="020F0502020204030204" pitchFamily="34" charset="0"/>
              <a:cs typeface="B Lotus" panose="00000400000000000000" pitchFamily="2" charset="-78"/>
            </a:endParaRPr>
          </a:p>
          <a:p>
            <a:pPr marL="0" algn="just">
              <a:lnSpc>
                <a:spcPts val="1900"/>
              </a:lnSpc>
              <a:spcBef>
                <a:spcPts val="0"/>
              </a:spcBef>
            </a:pPr>
            <a:endParaRPr lang="fa-IR" dirty="0">
              <a:solidFill>
                <a:srgbClr val="000000"/>
              </a:solidFill>
              <a:latin typeface="Calibri" panose="020F0502020204030204" pitchFamily="34" charset="0"/>
              <a:ea typeface="Calibri" panose="020F0502020204030204" pitchFamily="34" charset="0"/>
              <a:cs typeface="B Lotus" panose="00000400000000000000" pitchFamily="2" charset="-78"/>
            </a:endParaRPr>
          </a:p>
          <a:p>
            <a:pPr marL="0" algn="just">
              <a:lnSpc>
                <a:spcPts val="1900"/>
              </a:lnSpc>
              <a:spcBef>
                <a:spcPts val="0"/>
              </a:spcBef>
              <a:buFont typeface="Wingdings" panose="05000000000000000000" pitchFamily="2" charset="2"/>
              <a:buChar char="v"/>
            </a:pPr>
            <a:r>
              <a:rPr lang="fa-IR" dirty="0" smtClean="0">
                <a:solidFill>
                  <a:srgbClr val="000000"/>
                </a:solidFill>
                <a:latin typeface="Calibri" panose="020F0502020204030204" pitchFamily="34" charset="0"/>
                <a:ea typeface="Calibri" panose="020F0502020204030204" pitchFamily="34" charset="0"/>
                <a:cs typeface="B Lotus" panose="00000400000000000000" pitchFamily="2" charset="-78"/>
              </a:rPr>
              <a:t>اگر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عمدتاً مسائل و موارد منفی را با همسرتان در میان بگذارید، زندگی</a:t>
            </a:r>
            <a:r>
              <a:rPr lang="fa-IR" dirty="0">
                <a:solidFill>
                  <a:srgbClr val="000000"/>
                </a:solidFill>
                <a:latin typeface="w_Nazanin"/>
                <a:ea typeface="Calibri" panose="020F0502020204030204" pitchFamily="34" charset="0"/>
                <a:cs typeface="Times New Roman" panose="02020603050405020304" pitchFamily="18" charset="0"/>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تان را بیشتر منفی می</a:t>
            </a:r>
            <a:r>
              <a:rPr lang="fa-IR" dirty="0">
                <a:solidFill>
                  <a:srgbClr val="000000"/>
                </a:solidFill>
                <a:latin typeface="w_Nazanin"/>
                <a:ea typeface="Calibri" panose="020F0502020204030204" pitchFamily="34" charset="0"/>
                <a:cs typeface="Times New Roman" panose="02020603050405020304" pitchFamily="18" charset="0"/>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بینید</a:t>
            </a:r>
            <a:r>
              <a:rPr lang="fa-IR" dirty="0" smtClean="0">
                <a:solidFill>
                  <a:srgbClr val="000000"/>
                </a:solidFill>
                <a:latin typeface="Calibri" panose="020F0502020204030204" pitchFamily="34" charset="0"/>
                <a:ea typeface="Calibri" panose="020F0502020204030204" pitchFamily="34" charset="0"/>
                <a:cs typeface="B Lotus" panose="00000400000000000000" pitchFamily="2" charset="-78"/>
              </a:rPr>
              <a:t>.</a:t>
            </a:r>
          </a:p>
          <a:p>
            <a:pPr marL="0" algn="just">
              <a:lnSpc>
                <a:spcPts val="1900"/>
              </a:lnSpc>
              <a:spcBef>
                <a:spcPts val="0"/>
              </a:spcBef>
            </a:pPr>
            <a:endParaRPr lang="fa-IR" dirty="0">
              <a:solidFill>
                <a:srgbClr val="000000"/>
              </a:solidFill>
              <a:latin typeface="Calibri" panose="020F0502020204030204" pitchFamily="34" charset="0"/>
              <a:ea typeface="Calibri" panose="020F0502020204030204" pitchFamily="34" charset="0"/>
              <a:cs typeface="B Lotus" panose="00000400000000000000" pitchFamily="2" charset="-78"/>
            </a:endParaRPr>
          </a:p>
          <a:p>
            <a:pPr marL="0" algn="just">
              <a:lnSpc>
                <a:spcPts val="1900"/>
              </a:lnSpc>
              <a:spcBef>
                <a:spcPts val="0"/>
              </a:spcBef>
            </a:pPr>
            <a:endParaRPr lang="fa-IR" dirty="0" smtClean="0">
              <a:solidFill>
                <a:srgbClr val="000000"/>
              </a:solidFill>
              <a:latin typeface="Calibri" panose="020F0502020204030204" pitchFamily="34" charset="0"/>
              <a:ea typeface="Calibri" panose="020F0502020204030204" pitchFamily="34" charset="0"/>
              <a:cs typeface="B Lotus" panose="00000400000000000000" pitchFamily="2" charset="-78"/>
            </a:endParaRPr>
          </a:p>
          <a:p>
            <a:pPr marL="0" algn="just">
              <a:lnSpc>
                <a:spcPts val="1900"/>
              </a:lnSpc>
              <a:spcBef>
                <a:spcPts val="0"/>
              </a:spcBef>
              <a:buFont typeface="Wingdings" panose="05000000000000000000" pitchFamily="2" charset="2"/>
              <a:buChar char="v"/>
            </a:pPr>
            <a:r>
              <a:rPr lang="fa-IR" dirty="0" smtClean="0">
                <a:solidFill>
                  <a:srgbClr val="000000"/>
                </a:solidFill>
                <a:latin typeface="Calibri" panose="020F0502020204030204" pitchFamily="34" charset="0"/>
                <a:ea typeface="Calibri" panose="020F0502020204030204" pitchFamily="34" charset="0"/>
                <a:cs typeface="B Lotus" panose="00000400000000000000" pitchFamily="2" charset="-78"/>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در زوج</a:t>
            </a:r>
            <a:r>
              <a:rPr lang="fa-IR" dirty="0">
                <a:solidFill>
                  <a:srgbClr val="000000"/>
                </a:solidFill>
                <a:latin typeface="w_Nazanin"/>
                <a:ea typeface="Calibri" panose="020F0502020204030204" pitchFamily="34" charset="0"/>
                <a:cs typeface="Times New Roman" panose="02020603050405020304" pitchFamily="18" charset="0"/>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های شاد روابط و گفتگوهای مثبت به</a:t>
            </a:r>
            <a:r>
              <a:rPr lang="fa-IR" dirty="0">
                <a:solidFill>
                  <a:srgbClr val="000000"/>
                </a:solidFill>
                <a:latin typeface="w_Nazanin"/>
                <a:ea typeface="Calibri" panose="020F0502020204030204" pitchFamily="34" charset="0"/>
                <a:cs typeface="Times New Roman" panose="02020603050405020304" pitchFamily="18" charset="0"/>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طور متوسط چندین بار بیشتر از روابط و گفتگوهای منفی است.</a:t>
            </a:r>
            <a:endParaRPr lang="en-US" dirty="0">
              <a:solidFill>
                <a:srgbClr val="000000"/>
              </a:solidFill>
              <a:latin typeface="w_Nazanin"/>
              <a:ea typeface="Calibri" panose="020F0502020204030204" pitchFamily="34" charset="0"/>
            </a:endParaRPr>
          </a:p>
          <a:p>
            <a:endParaRPr lang="fa-IR" dirty="0"/>
          </a:p>
        </p:txBody>
      </p:sp>
    </p:spTree>
    <p:extLst>
      <p:ext uri="{BB962C8B-B14F-4D97-AF65-F5344CB8AC3E}">
        <p14:creationId xmlns:p14="http://schemas.microsoft.com/office/powerpoint/2010/main" val="1181806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368267589"/>
              </p:ext>
            </p:extLst>
          </p:nvPr>
        </p:nvGraphicFramePr>
        <p:xfrm>
          <a:off x="677334" y="857956"/>
          <a:ext cx="8596668" cy="51834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834292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lnSpc>
                <a:spcPct val="150000"/>
              </a:lnSpc>
              <a:spcBef>
                <a:spcPts val="850"/>
              </a:spcBef>
            </a:pPr>
            <a:r>
              <a:rPr lang="fa-IR" sz="4000" b="1" dirty="0">
                <a:solidFill>
                  <a:schemeClr val="accent2"/>
                </a:solidFill>
                <a:latin typeface="Calibri" panose="020F0502020204030204" pitchFamily="34" charset="0"/>
                <a:ea typeface="Calibri" panose="020F0502020204030204" pitchFamily="34" charset="0"/>
                <a:cs typeface="B Lotus" panose="00000400000000000000" pitchFamily="2" charset="-78"/>
              </a:rPr>
              <a:t>انتقاد مثبت و </a:t>
            </a:r>
            <a:r>
              <a:rPr lang="fa-IR" sz="4000" b="1" dirty="0" smtClean="0">
                <a:solidFill>
                  <a:schemeClr val="accent2"/>
                </a:solidFill>
                <a:latin typeface="Calibri" panose="020F0502020204030204" pitchFamily="34" charset="0"/>
                <a:ea typeface="Calibri" panose="020F0502020204030204" pitchFamily="34" charset="0"/>
                <a:cs typeface="B Lotus" panose="00000400000000000000" pitchFamily="2" charset="-78"/>
              </a:rPr>
              <a:t>سازنده</a:t>
            </a:r>
            <a:r>
              <a:rPr lang="en-US" sz="4000" b="1" dirty="0" smtClean="0">
                <a:solidFill>
                  <a:schemeClr val="accent2"/>
                </a:solidFill>
                <a:latin typeface="Calibri" panose="020F0502020204030204" pitchFamily="34" charset="0"/>
                <a:ea typeface="Calibri" panose="020F0502020204030204" pitchFamily="34" charset="0"/>
                <a:cs typeface="B Lotus" panose="00000400000000000000" pitchFamily="2" charset="-78"/>
              </a:rPr>
              <a:t> </a:t>
            </a:r>
            <a:r>
              <a:rPr lang="en-US" dirty="0" smtClean="0">
                <a:solidFill>
                  <a:schemeClr val="accent2"/>
                </a:solidFill>
                <a:latin typeface="Calibri" panose="020F0502020204030204" pitchFamily="34" charset="0"/>
                <a:ea typeface="Calibri" panose="020F0502020204030204" pitchFamily="34" charset="0"/>
                <a:cs typeface="B Lotus" panose="00000400000000000000" pitchFamily="2" charset="-78"/>
              </a:rPr>
              <a:t>:</a:t>
            </a:r>
            <a:r>
              <a:rPr lang="en-US" b="1" dirty="0">
                <a:solidFill>
                  <a:srgbClr val="0097DB"/>
                </a:solidFill>
                <a:latin typeface="w_Nazanin"/>
                <a:ea typeface="Calibri" panose="020F0502020204030204" pitchFamily="34" charset="0"/>
              </a:rPr>
              <a:t/>
            </a:r>
            <a:br>
              <a:rPr lang="en-US" b="1" dirty="0">
                <a:solidFill>
                  <a:srgbClr val="0097DB"/>
                </a:solidFill>
                <a:latin typeface="w_Nazanin"/>
                <a:ea typeface="Calibri" panose="020F0502020204030204" pitchFamily="34" charset="0"/>
              </a:rPr>
            </a:br>
            <a:endParaRPr lang="fa-IR"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72196764"/>
              </p:ext>
            </p:extLst>
          </p:nvPr>
        </p:nvGraphicFramePr>
        <p:xfrm>
          <a:off x="677334" y="1930400"/>
          <a:ext cx="8950760" cy="4110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151147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0"/>
            <a:ext cx="8746365" cy="1183341"/>
          </a:xfrm>
        </p:spPr>
        <p:txBody>
          <a:bodyPr>
            <a:normAutofit fontScale="90000"/>
          </a:bodyPr>
          <a:lstStyle/>
          <a:p>
            <a:pPr algn="r">
              <a:lnSpc>
                <a:spcPct val="150000"/>
              </a:lnSpc>
              <a:spcBef>
                <a:spcPts val="850"/>
              </a:spcBef>
            </a:pPr>
            <a:r>
              <a:rPr lang="fa-IR" sz="4400" b="1" dirty="0">
                <a:solidFill>
                  <a:schemeClr val="accent2"/>
                </a:solidFill>
                <a:latin typeface="Calibri" panose="020F0502020204030204" pitchFamily="34" charset="0"/>
                <a:ea typeface="Calibri" panose="020F0502020204030204" pitchFamily="34" charset="0"/>
                <a:cs typeface="B Lotus" panose="00000400000000000000" pitchFamily="2" charset="-78"/>
              </a:rPr>
              <a:t>قدردانی </a:t>
            </a:r>
            <a:r>
              <a:rPr lang="fa-IR" sz="4400" b="1" dirty="0" smtClean="0">
                <a:solidFill>
                  <a:schemeClr val="accent2"/>
                </a:solidFill>
                <a:latin typeface="Calibri" panose="020F0502020204030204" pitchFamily="34" charset="0"/>
                <a:ea typeface="Calibri" panose="020F0502020204030204" pitchFamily="34" charset="0"/>
                <a:cs typeface="B Lotus" panose="00000400000000000000" pitchFamily="2" charset="-78"/>
              </a:rPr>
              <a:t>کردن</a:t>
            </a:r>
            <a:r>
              <a:rPr lang="en-US" sz="4400" b="1" dirty="0" smtClean="0">
                <a:solidFill>
                  <a:schemeClr val="accent2"/>
                </a:solidFill>
                <a:latin typeface="Calibri" panose="020F0502020204030204" pitchFamily="34" charset="0"/>
                <a:ea typeface="Calibri" panose="020F0502020204030204" pitchFamily="34" charset="0"/>
                <a:cs typeface="B Lotus" panose="00000400000000000000" pitchFamily="2" charset="-78"/>
              </a:rPr>
              <a:t> :</a:t>
            </a:r>
            <a:r>
              <a:rPr lang="en-US" b="1" dirty="0">
                <a:solidFill>
                  <a:srgbClr val="0097DB"/>
                </a:solidFill>
                <a:latin typeface="w_Nazanin"/>
                <a:ea typeface="Calibri" panose="020F0502020204030204" pitchFamily="34" charset="0"/>
              </a:rPr>
              <a:t/>
            </a:r>
            <a:br>
              <a:rPr lang="en-US" b="1" dirty="0">
                <a:solidFill>
                  <a:srgbClr val="0097DB"/>
                </a:solidFill>
                <a:latin typeface="w_Nazanin"/>
                <a:ea typeface="Calibri" panose="020F0502020204030204" pitchFamily="34" charset="0"/>
              </a:rPr>
            </a:br>
            <a:endParaRPr lang="fa-IR"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00549709"/>
              </p:ext>
            </p:extLst>
          </p:nvPr>
        </p:nvGraphicFramePr>
        <p:xfrm>
          <a:off x="677333" y="1549100"/>
          <a:ext cx="8875457" cy="53088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580924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lnSpc>
                <a:spcPct val="150000"/>
              </a:lnSpc>
              <a:spcBef>
                <a:spcPts val="850"/>
              </a:spcBef>
            </a:pPr>
            <a:r>
              <a:rPr lang="fa-IR" sz="4000" b="1" dirty="0">
                <a:solidFill>
                  <a:schemeClr val="accent2"/>
                </a:solidFill>
                <a:latin typeface="Calibri" panose="020F0502020204030204" pitchFamily="34" charset="0"/>
                <a:ea typeface="Calibri" panose="020F0502020204030204" pitchFamily="34" charset="0"/>
                <a:cs typeface="B Lotus" panose="00000400000000000000" pitchFamily="2" charset="-78"/>
              </a:rPr>
              <a:t>حذف عوامل </a:t>
            </a:r>
            <a:r>
              <a:rPr lang="fa-IR" sz="4000" b="1" dirty="0" smtClean="0">
                <a:solidFill>
                  <a:schemeClr val="accent2"/>
                </a:solidFill>
                <a:latin typeface="Calibri" panose="020F0502020204030204" pitchFamily="34" charset="0"/>
                <a:ea typeface="Calibri" panose="020F0502020204030204" pitchFamily="34" charset="0"/>
                <a:cs typeface="B Lotus" panose="00000400000000000000" pitchFamily="2" charset="-78"/>
              </a:rPr>
              <a:t>مزاحم</a:t>
            </a:r>
            <a:r>
              <a:rPr lang="en-US" sz="4000" b="1" dirty="0" smtClean="0">
                <a:solidFill>
                  <a:schemeClr val="accent2"/>
                </a:solidFill>
                <a:latin typeface="Calibri" panose="020F0502020204030204" pitchFamily="34" charset="0"/>
                <a:ea typeface="Calibri" panose="020F0502020204030204" pitchFamily="34" charset="0"/>
                <a:cs typeface="B Lotus" panose="00000400000000000000" pitchFamily="2" charset="-78"/>
              </a:rPr>
              <a:t>:</a:t>
            </a:r>
            <a:r>
              <a:rPr lang="en-US" sz="4000" b="1" dirty="0">
                <a:solidFill>
                  <a:schemeClr val="accent2"/>
                </a:solidFill>
                <a:latin typeface="w_Nazanin"/>
                <a:ea typeface="Calibri" panose="020F0502020204030204" pitchFamily="34" charset="0"/>
              </a:rPr>
              <a:t/>
            </a:r>
            <a:br>
              <a:rPr lang="en-US" sz="4000" b="1" dirty="0">
                <a:solidFill>
                  <a:schemeClr val="accent2"/>
                </a:solidFill>
                <a:latin typeface="w_Nazanin"/>
                <a:ea typeface="Calibri" panose="020F0502020204030204" pitchFamily="34" charset="0"/>
              </a:rPr>
            </a:br>
            <a:endParaRPr lang="fa-IR" sz="4000" dirty="0">
              <a:solidFill>
                <a:schemeClr val="accent2"/>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275535891"/>
              </p:ext>
            </p:extLst>
          </p:nvPr>
        </p:nvGraphicFramePr>
        <p:xfrm>
          <a:off x="677333" y="2160589"/>
          <a:ext cx="9467127"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630758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677334" y="1323191"/>
            <a:ext cx="8596668" cy="3808207"/>
          </a:xfrm>
        </p:spPr>
        <p:txBody>
          <a:bodyPr>
            <a:normAutofit fontScale="97500"/>
          </a:bodyPr>
          <a:lstStyle/>
          <a:p>
            <a:pPr algn="just">
              <a:lnSpc>
                <a:spcPts val="1900"/>
              </a:lnSpc>
              <a:spcBef>
                <a:spcPts val="0"/>
              </a:spcBef>
              <a:buFont typeface="Wingdings" panose="05000000000000000000" pitchFamily="2" charset="2"/>
              <a:buChar char="Ø"/>
            </a:pPr>
            <a:r>
              <a:rPr lang="fa-IR" dirty="0">
                <a:solidFill>
                  <a:srgbClr val="000000"/>
                </a:solidFill>
                <a:latin typeface="Calibri" panose="020F0502020204030204" pitchFamily="34" charset="0"/>
                <a:ea typeface="Calibri" panose="020F0502020204030204" pitchFamily="34" charset="0"/>
                <a:cs typeface="B Nazanin" panose="00000400000000000000" pitchFamily="2" charset="-78"/>
              </a:rPr>
              <a:t> </a:t>
            </a:r>
            <a:r>
              <a:rPr lang="fa-IR" sz="2500" b="1" dirty="0">
                <a:solidFill>
                  <a:schemeClr val="accent2"/>
                </a:solidFill>
                <a:latin typeface="Calibri" panose="020F0502020204030204" pitchFamily="34" charset="0"/>
                <a:ea typeface="Calibri" panose="020F0502020204030204" pitchFamily="34" charset="0"/>
                <a:cs typeface="B Nazanin" panose="00000400000000000000" pitchFamily="2" charset="-78"/>
              </a:rPr>
              <a:t>عوامل مزاحم </a:t>
            </a:r>
            <a:r>
              <a:rPr lang="fa-IR" sz="2500" b="1" dirty="0" smtClean="0">
                <a:solidFill>
                  <a:schemeClr val="accent2"/>
                </a:solidFill>
                <a:latin typeface="Calibri" panose="020F0502020204030204" pitchFamily="34" charset="0"/>
                <a:ea typeface="Calibri" panose="020F0502020204030204" pitchFamily="34" charset="0"/>
                <a:cs typeface="B Nazanin" panose="00000400000000000000" pitchFamily="2" charset="-78"/>
              </a:rPr>
              <a:t>بیرونی:</a:t>
            </a:r>
          </a:p>
          <a:p>
            <a:pPr marL="0" indent="0" algn="just">
              <a:lnSpc>
                <a:spcPts val="1900"/>
              </a:lnSpc>
              <a:spcBef>
                <a:spcPts val="0"/>
              </a:spcBef>
              <a:buNone/>
            </a:pPr>
            <a:endParaRPr lang="fa-IR" dirty="0" smtClean="0">
              <a:solidFill>
                <a:srgbClr val="000000"/>
              </a:solidFill>
              <a:latin typeface="Calibri" panose="020F0502020204030204" pitchFamily="34" charset="0"/>
              <a:ea typeface="Calibri" panose="020F0502020204030204" pitchFamily="34" charset="0"/>
              <a:cs typeface="B Nazanin" panose="00000400000000000000" pitchFamily="2" charset="-78"/>
            </a:endParaRPr>
          </a:p>
          <a:p>
            <a:pPr marL="0" indent="0" algn="just">
              <a:lnSpc>
                <a:spcPts val="1900"/>
              </a:lnSpc>
              <a:spcBef>
                <a:spcPts val="0"/>
              </a:spcBef>
              <a:buNone/>
            </a:pPr>
            <a:r>
              <a:rPr lang="fa-IR" dirty="0" smtClean="0">
                <a:solidFill>
                  <a:srgbClr val="000000"/>
                </a:solidFill>
                <a:latin typeface="Calibri" panose="020F0502020204030204" pitchFamily="34" charset="0"/>
                <a:ea typeface="Calibri" panose="020F0502020204030204" pitchFamily="34" charset="0"/>
                <a:cs typeface="B Nazanin" panose="00000400000000000000" pitchFamily="2" charset="-78"/>
              </a:rPr>
              <a:t>        عواملی </a:t>
            </a:r>
            <a:r>
              <a:rPr lang="fa-IR" dirty="0">
                <a:solidFill>
                  <a:srgbClr val="000000"/>
                </a:solidFill>
                <a:latin typeface="Calibri" panose="020F0502020204030204" pitchFamily="34" charset="0"/>
                <a:ea typeface="Calibri" panose="020F0502020204030204" pitchFamily="34" charset="0"/>
                <a:cs typeface="B Nazanin" panose="00000400000000000000" pitchFamily="2" charset="-78"/>
              </a:rPr>
              <a:t>مانند سروصدا و کارهای </a:t>
            </a:r>
            <a:r>
              <a:rPr lang="fa-IR" dirty="0" smtClean="0">
                <a:solidFill>
                  <a:srgbClr val="000000"/>
                </a:solidFill>
                <a:latin typeface="Calibri" panose="020F0502020204030204" pitchFamily="34" charset="0"/>
                <a:ea typeface="Calibri" panose="020F0502020204030204" pitchFamily="34" charset="0"/>
                <a:cs typeface="B Nazanin" panose="00000400000000000000" pitchFamily="2" charset="-78"/>
              </a:rPr>
              <a:t>شخصی</a:t>
            </a:r>
          </a:p>
          <a:p>
            <a:pPr marL="0" indent="0" algn="just">
              <a:lnSpc>
                <a:spcPts val="1900"/>
              </a:lnSpc>
              <a:spcBef>
                <a:spcPts val="0"/>
              </a:spcBef>
              <a:buNone/>
            </a:pPr>
            <a:endParaRPr lang="fa-IR" dirty="0" smtClean="0">
              <a:solidFill>
                <a:srgbClr val="000000"/>
              </a:solidFill>
              <a:latin typeface="Calibri" panose="020F0502020204030204" pitchFamily="34" charset="0"/>
              <a:ea typeface="Calibri" panose="020F0502020204030204" pitchFamily="34" charset="0"/>
              <a:cs typeface="B Nazanin" panose="00000400000000000000" pitchFamily="2" charset="-78"/>
            </a:endParaRPr>
          </a:p>
          <a:p>
            <a:pPr algn="just">
              <a:lnSpc>
                <a:spcPts val="1900"/>
              </a:lnSpc>
              <a:spcBef>
                <a:spcPts val="0"/>
              </a:spcBef>
              <a:buFont typeface="Wingdings" panose="05000000000000000000" pitchFamily="2" charset="2"/>
              <a:buChar char="Ø"/>
            </a:pPr>
            <a:r>
              <a:rPr lang="en-US" sz="2900" dirty="0" smtClean="0">
                <a:solidFill>
                  <a:schemeClr val="accent2"/>
                </a:solidFill>
                <a:latin typeface="B Lotus" panose="00000400000000000000" pitchFamily="2" charset="-78"/>
                <a:ea typeface="Calibri" panose="020F0502020204030204" pitchFamily="34" charset="0"/>
                <a:cs typeface="B Nazanin" panose="00000400000000000000" pitchFamily="2" charset="-78"/>
              </a:rPr>
              <a:t>  </a:t>
            </a:r>
            <a:r>
              <a:rPr lang="fa-IR" sz="2100" b="1" dirty="0">
                <a:solidFill>
                  <a:schemeClr val="accent2"/>
                </a:solidFill>
                <a:latin typeface="B Lotus" panose="00000400000000000000" pitchFamily="2" charset="-78"/>
                <a:ea typeface="Calibri" panose="020F0502020204030204" pitchFamily="34" charset="0"/>
                <a:cs typeface="B Nazanin" panose="00000400000000000000" pitchFamily="2" charset="-78"/>
              </a:rPr>
              <a:t>عوامل مزاحم ذهنی </a:t>
            </a:r>
            <a:r>
              <a:rPr lang="fa-IR" sz="2100" b="1" dirty="0" smtClean="0">
                <a:solidFill>
                  <a:schemeClr val="accent2"/>
                </a:solidFill>
                <a:latin typeface="B Lotus" panose="00000400000000000000" pitchFamily="2" charset="-78"/>
                <a:ea typeface="Calibri" panose="020F0502020204030204" pitchFamily="34" charset="0"/>
                <a:cs typeface="B Nazanin" panose="00000400000000000000" pitchFamily="2" charset="-78"/>
              </a:rPr>
              <a:t>:</a:t>
            </a:r>
          </a:p>
          <a:p>
            <a:pPr algn="just">
              <a:lnSpc>
                <a:spcPts val="1900"/>
              </a:lnSpc>
              <a:spcBef>
                <a:spcPts val="0"/>
              </a:spcBef>
              <a:buFont typeface="Wingdings" panose="05000000000000000000" pitchFamily="2" charset="2"/>
              <a:buChar char="Ø"/>
            </a:pPr>
            <a:endParaRPr lang="fa-IR" sz="1400" b="1" dirty="0">
              <a:solidFill>
                <a:srgbClr val="000000"/>
              </a:solidFill>
              <a:latin typeface="B Lotus" panose="00000400000000000000" pitchFamily="2" charset="-78"/>
              <a:ea typeface="Calibri" panose="020F0502020204030204" pitchFamily="34" charset="0"/>
              <a:cs typeface="B Nazanin" panose="00000400000000000000" pitchFamily="2" charset="-78"/>
            </a:endParaRPr>
          </a:p>
          <a:p>
            <a:pPr marL="0" indent="0" algn="just">
              <a:lnSpc>
                <a:spcPts val="1900"/>
              </a:lnSpc>
              <a:spcBef>
                <a:spcPts val="0"/>
              </a:spcBef>
              <a:buNone/>
            </a:pPr>
            <a:r>
              <a:rPr lang="fa-IR" sz="1400" b="1" dirty="0" smtClean="0">
                <a:solidFill>
                  <a:srgbClr val="000000"/>
                </a:solidFill>
                <a:latin typeface="B Lotus" panose="00000400000000000000" pitchFamily="2" charset="-78"/>
                <a:ea typeface="Calibri" panose="020F0502020204030204" pitchFamily="34" charset="0"/>
                <a:cs typeface="B Nazanin" panose="00000400000000000000" pitchFamily="2" charset="-78"/>
              </a:rPr>
              <a:t>         نقش </a:t>
            </a:r>
            <a:r>
              <a:rPr lang="fa-IR" sz="1400" b="1" dirty="0">
                <a:solidFill>
                  <a:srgbClr val="000000"/>
                </a:solidFill>
                <a:latin typeface="B Lotus" panose="00000400000000000000" pitchFamily="2" charset="-78"/>
                <a:ea typeface="Calibri" panose="020F0502020204030204" pitchFamily="34" charset="0"/>
                <a:cs typeface="B Nazanin" panose="00000400000000000000" pitchFamily="2" charset="-78"/>
              </a:rPr>
              <a:t>عینکی رنگی و نامنظم را در انتقال پیام ایفا می</a:t>
            </a:r>
            <a:r>
              <a:rPr lang="fa-IR" dirty="0">
                <a:solidFill>
                  <a:srgbClr val="000000"/>
                </a:solidFill>
                <a:latin typeface="w_Nazanin"/>
                <a:ea typeface="Calibri" panose="020F0502020204030204" pitchFamily="34" charset="0"/>
                <a:cs typeface="B Nazanin" panose="00000400000000000000" pitchFamily="2" charset="-78"/>
              </a:rPr>
              <a:t> </a:t>
            </a:r>
            <a:r>
              <a:rPr lang="fa-IR" dirty="0">
                <a:solidFill>
                  <a:srgbClr val="000000"/>
                </a:solidFill>
                <a:latin typeface="Calibri" panose="020F0502020204030204" pitchFamily="34" charset="0"/>
                <a:ea typeface="Calibri" panose="020F0502020204030204" pitchFamily="34" charset="0"/>
                <a:cs typeface="B Nazanin" panose="00000400000000000000" pitchFamily="2" charset="-78"/>
              </a:rPr>
              <a:t>کنند و مانع انتقال صحیح آنها می</a:t>
            </a:r>
            <a:r>
              <a:rPr lang="fa-IR" dirty="0">
                <a:solidFill>
                  <a:srgbClr val="000000"/>
                </a:solidFill>
                <a:latin typeface="w_Nazanin"/>
                <a:ea typeface="Calibri" panose="020F0502020204030204" pitchFamily="34" charset="0"/>
                <a:cs typeface="B Nazanin" panose="00000400000000000000" pitchFamily="2" charset="-78"/>
              </a:rPr>
              <a:t> </a:t>
            </a:r>
            <a:r>
              <a:rPr lang="fa-IR" dirty="0">
                <a:solidFill>
                  <a:srgbClr val="000000"/>
                </a:solidFill>
                <a:latin typeface="Calibri" panose="020F0502020204030204" pitchFamily="34" charset="0"/>
                <a:ea typeface="Calibri" panose="020F0502020204030204" pitchFamily="34" charset="0"/>
                <a:cs typeface="B Nazanin" panose="00000400000000000000" pitchFamily="2" charset="-78"/>
              </a:rPr>
              <a:t>شوند. مثل پیش</a:t>
            </a:r>
            <a:r>
              <a:rPr lang="fa-IR" dirty="0">
                <a:solidFill>
                  <a:srgbClr val="000000"/>
                </a:solidFill>
                <a:latin typeface="w_Nazanin"/>
                <a:ea typeface="Calibri" panose="020F0502020204030204" pitchFamily="34" charset="0"/>
                <a:cs typeface="B Nazanin" panose="00000400000000000000" pitchFamily="2" charset="-78"/>
              </a:rPr>
              <a:t> </a:t>
            </a:r>
            <a:r>
              <a:rPr lang="fa-IR" dirty="0">
                <a:solidFill>
                  <a:srgbClr val="000000"/>
                </a:solidFill>
                <a:latin typeface="Calibri" panose="020F0502020204030204" pitchFamily="34" charset="0"/>
                <a:ea typeface="Calibri" panose="020F0502020204030204" pitchFamily="34" charset="0"/>
                <a:cs typeface="B Nazanin" panose="00000400000000000000" pitchFamily="2" charset="-78"/>
              </a:rPr>
              <a:t>داوری، ذهن</a:t>
            </a:r>
            <a:r>
              <a:rPr lang="fa-IR" dirty="0">
                <a:solidFill>
                  <a:srgbClr val="000000"/>
                </a:solidFill>
                <a:latin typeface="w_Nazanin"/>
                <a:ea typeface="Calibri" panose="020F0502020204030204" pitchFamily="34" charset="0"/>
                <a:cs typeface="B Nazanin" panose="00000400000000000000" pitchFamily="2" charset="-78"/>
              </a:rPr>
              <a:t> </a:t>
            </a:r>
            <a:r>
              <a:rPr lang="fa-IR" dirty="0">
                <a:solidFill>
                  <a:srgbClr val="000000"/>
                </a:solidFill>
                <a:latin typeface="Calibri" panose="020F0502020204030204" pitchFamily="34" charset="0"/>
                <a:ea typeface="Calibri" panose="020F0502020204030204" pitchFamily="34" charset="0"/>
                <a:cs typeface="B Nazanin" panose="00000400000000000000" pitchFamily="2" charset="-78"/>
              </a:rPr>
              <a:t>خوانی، </a:t>
            </a:r>
            <a:r>
              <a:rPr lang="fa-IR" dirty="0" smtClean="0">
                <a:solidFill>
                  <a:srgbClr val="000000"/>
                </a:solidFill>
                <a:latin typeface="Calibri" panose="020F0502020204030204" pitchFamily="34" charset="0"/>
                <a:ea typeface="Calibri" panose="020F0502020204030204" pitchFamily="34" charset="0"/>
                <a:cs typeface="B Nazanin" panose="00000400000000000000" pitchFamily="2" charset="-78"/>
              </a:rPr>
              <a:t>    </a:t>
            </a:r>
          </a:p>
          <a:p>
            <a:pPr marL="0" indent="0" algn="just">
              <a:lnSpc>
                <a:spcPts val="1900"/>
              </a:lnSpc>
              <a:spcBef>
                <a:spcPts val="0"/>
              </a:spcBef>
              <a:buNone/>
            </a:pPr>
            <a:r>
              <a:rPr lang="fa-IR" dirty="0" smtClean="0">
                <a:solidFill>
                  <a:srgbClr val="000000"/>
                </a:solidFill>
                <a:latin typeface="Calibri" panose="020F0502020204030204" pitchFamily="34" charset="0"/>
                <a:ea typeface="Calibri" panose="020F0502020204030204" pitchFamily="34" charset="0"/>
                <a:cs typeface="B Nazanin" panose="00000400000000000000" pitchFamily="2" charset="-78"/>
              </a:rPr>
              <a:t>      خیال</a:t>
            </a:r>
            <a:r>
              <a:rPr lang="fa-IR" dirty="0">
                <a:solidFill>
                  <a:srgbClr val="000000"/>
                </a:solidFill>
                <a:latin typeface="w_Nazanin"/>
                <a:ea typeface="Calibri" panose="020F0502020204030204" pitchFamily="34" charset="0"/>
                <a:cs typeface="B Nazanin" panose="00000400000000000000" pitchFamily="2" charset="-78"/>
              </a:rPr>
              <a:t> </a:t>
            </a:r>
            <a:r>
              <a:rPr lang="fa-IR" dirty="0">
                <a:solidFill>
                  <a:srgbClr val="000000"/>
                </a:solidFill>
                <a:latin typeface="Calibri" panose="020F0502020204030204" pitchFamily="34" charset="0"/>
                <a:ea typeface="Calibri" panose="020F0502020204030204" pitchFamily="34" charset="0"/>
                <a:cs typeface="B Nazanin" panose="00000400000000000000" pitchFamily="2" charset="-78"/>
              </a:rPr>
              <a:t>پردازی و </a:t>
            </a:r>
            <a:r>
              <a:rPr lang="fa-IR" dirty="0" smtClean="0">
                <a:solidFill>
                  <a:srgbClr val="000000"/>
                </a:solidFill>
                <a:latin typeface="Calibri" panose="020F0502020204030204" pitchFamily="34" charset="0"/>
                <a:ea typeface="Calibri" panose="020F0502020204030204" pitchFamily="34" charset="0"/>
                <a:cs typeface="B Nazanin" panose="00000400000000000000" pitchFamily="2" charset="-78"/>
              </a:rPr>
              <a:t>...</a:t>
            </a:r>
          </a:p>
          <a:p>
            <a:pPr marL="0" indent="0" algn="just">
              <a:lnSpc>
                <a:spcPts val="1900"/>
              </a:lnSpc>
              <a:spcBef>
                <a:spcPts val="0"/>
              </a:spcBef>
              <a:buNone/>
            </a:pPr>
            <a:endParaRPr lang="en-US" dirty="0">
              <a:solidFill>
                <a:srgbClr val="000000"/>
              </a:solidFill>
              <a:latin typeface="w_Nazanin"/>
              <a:ea typeface="Calibri" panose="020F0502020204030204" pitchFamily="34" charset="0"/>
              <a:cs typeface="B Nazanin" panose="00000400000000000000" pitchFamily="2" charset="-78"/>
            </a:endParaRPr>
          </a:p>
          <a:p>
            <a:pPr algn="just">
              <a:lnSpc>
                <a:spcPts val="1900"/>
              </a:lnSpc>
              <a:spcBef>
                <a:spcPts val="0"/>
              </a:spcBef>
              <a:buFont typeface="Wingdings" panose="05000000000000000000" pitchFamily="2" charset="2"/>
              <a:buChar char="Ø"/>
            </a:pPr>
            <a:r>
              <a:rPr lang="fa-IR" sz="2500" b="1" dirty="0">
                <a:solidFill>
                  <a:schemeClr val="accent2"/>
                </a:solidFill>
                <a:latin typeface="Calibri" panose="020F0502020204030204" pitchFamily="34" charset="0"/>
                <a:ea typeface="Calibri" panose="020F0502020204030204" pitchFamily="34" charset="0"/>
                <a:cs typeface="B Nazanin" panose="00000400000000000000" pitchFamily="2" charset="-78"/>
              </a:rPr>
              <a:t>عوامل مزاحم رفتاری </a:t>
            </a:r>
            <a:r>
              <a:rPr lang="fa-IR" sz="2500" b="1" dirty="0" smtClean="0">
                <a:solidFill>
                  <a:schemeClr val="accent2"/>
                </a:solidFill>
                <a:latin typeface="Calibri" panose="020F0502020204030204" pitchFamily="34" charset="0"/>
                <a:ea typeface="Calibri" panose="020F0502020204030204" pitchFamily="34" charset="0"/>
                <a:cs typeface="B Nazanin" panose="00000400000000000000" pitchFamily="2" charset="-78"/>
              </a:rPr>
              <a:t>:</a:t>
            </a:r>
          </a:p>
          <a:p>
            <a:pPr algn="just">
              <a:lnSpc>
                <a:spcPts val="1900"/>
              </a:lnSpc>
              <a:spcBef>
                <a:spcPts val="0"/>
              </a:spcBef>
              <a:buFont typeface="Wingdings" panose="05000000000000000000" pitchFamily="2" charset="2"/>
              <a:buChar char="Ø"/>
            </a:pPr>
            <a:endParaRPr lang="fa-IR" dirty="0">
              <a:solidFill>
                <a:srgbClr val="000000"/>
              </a:solidFill>
              <a:latin typeface="Calibri" panose="020F0502020204030204" pitchFamily="34" charset="0"/>
              <a:ea typeface="Calibri" panose="020F0502020204030204" pitchFamily="34" charset="0"/>
              <a:cs typeface="B Nazanin" panose="00000400000000000000" pitchFamily="2" charset="-78"/>
            </a:endParaRPr>
          </a:p>
          <a:p>
            <a:pPr marL="0" indent="0" algn="just">
              <a:lnSpc>
                <a:spcPts val="1900"/>
              </a:lnSpc>
              <a:spcBef>
                <a:spcPts val="0"/>
              </a:spcBef>
              <a:buNone/>
            </a:pPr>
            <a:r>
              <a:rPr lang="fa-IR" dirty="0" smtClean="0">
                <a:solidFill>
                  <a:srgbClr val="000000"/>
                </a:solidFill>
                <a:latin typeface="Calibri" panose="020F0502020204030204" pitchFamily="34" charset="0"/>
                <a:ea typeface="Calibri" panose="020F0502020204030204" pitchFamily="34" charset="0"/>
                <a:cs typeface="B Nazanin" panose="00000400000000000000" pitchFamily="2" charset="-78"/>
              </a:rPr>
              <a:t>       مثل </a:t>
            </a:r>
            <a:r>
              <a:rPr lang="fa-IR" dirty="0">
                <a:solidFill>
                  <a:srgbClr val="000000"/>
                </a:solidFill>
                <a:latin typeface="Calibri" panose="020F0502020204030204" pitchFamily="34" charset="0"/>
                <a:ea typeface="Calibri" panose="020F0502020204030204" pitchFamily="34" charset="0"/>
                <a:cs typeface="B Nazanin" panose="00000400000000000000" pitchFamily="2" charset="-78"/>
              </a:rPr>
              <a:t>مقایسه، سرزنش، برچسب، نصیحت، تحقیر، تمسخر، تهدید، تعمیم، فریب دادن برای آرام کردن طرف، موضوع </a:t>
            </a:r>
            <a:r>
              <a:rPr lang="fa-IR" dirty="0" smtClean="0">
                <a:solidFill>
                  <a:srgbClr val="000000"/>
                </a:solidFill>
                <a:latin typeface="Calibri" panose="020F0502020204030204" pitchFamily="34" charset="0"/>
                <a:ea typeface="Calibri" panose="020F0502020204030204" pitchFamily="34" charset="0"/>
                <a:cs typeface="B Nazanin" panose="00000400000000000000" pitchFamily="2" charset="-78"/>
              </a:rPr>
              <a:t>را</a:t>
            </a:r>
          </a:p>
          <a:p>
            <a:pPr marL="0" lvl="0" indent="0" algn="just">
              <a:lnSpc>
                <a:spcPts val="1900"/>
              </a:lnSpc>
              <a:spcBef>
                <a:spcPts val="0"/>
              </a:spcBef>
              <a:buClr>
                <a:srgbClr val="F496CB">
                  <a:lumMod val="75000"/>
                </a:srgbClr>
              </a:buClr>
              <a:buNone/>
            </a:pPr>
            <a:r>
              <a:rPr lang="fa-IR" dirty="0">
                <a:solidFill>
                  <a:srgbClr val="000000"/>
                </a:solidFill>
                <a:latin typeface="Calibri" panose="020F0502020204030204" pitchFamily="34" charset="0"/>
                <a:cs typeface="B Nazanin" panose="00000400000000000000" pitchFamily="2" charset="-78"/>
              </a:rPr>
              <a:t> </a:t>
            </a:r>
            <a:r>
              <a:rPr lang="fa-IR" dirty="0" smtClean="0">
                <a:solidFill>
                  <a:srgbClr val="000000"/>
                </a:solidFill>
                <a:latin typeface="Calibri" panose="020F0502020204030204" pitchFamily="34" charset="0"/>
                <a:cs typeface="B Nazanin" panose="00000400000000000000" pitchFamily="2" charset="-78"/>
              </a:rPr>
              <a:t>      </a:t>
            </a:r>
            <a:r>
              <a:rPr lang="fa-IR" dirty="0">
                <a:solidFill>
                  <a:srgbClr val="000000"/>
                </a:solidFill>
                <a:latin typeface="Calibri" panose="020F0502020204030204" pitchFamily="34" charset="0"/>
                <a:ea typeface="Calibri" panose="020F0502020204030204" pitchFamily="34" charset="0"/>
                <a:cs typeface="B Nazanin" panose="00000400000000000000" pitchFamily="2" charset="-78"/>
              </a:rPr>
              <a:t>عوض کردن، یکی به دو کردن، حق</a:t>
            </a:r>
            <a:r>
              <a:rPr lang="fa-IR" dirty="0">
                <a:solidFill>
                  <a:srgbClr val="000000"/>
                </a:solidFill>
                <a:latin typeface="w_Nazanin"/>
                <a:ea typeface="Calibri" panose="020F0502020204030204" pitchFamily="34" charset="0"/>
                <a:cs typeface="B Nazanin" panose="00000400000000000000" pitchFamily="2" charset="-78"/>
              </a:rPr>
              <a:t> </a:t>
            </a:r>
            <a:r>
              <a:rPr lang="fa-IR" dirty="0">
                <a:solidFill>
                  <a:srgbClr val="000000"/>
                </a:solidFill>
                <a:latin typeface="Calibri" panose="020F0502020204030204" pitchFamily="34" charset="0"/>
                <a:ea typeface="Calibri" panose="020F0502020204030204" pitchFamily="34" charset="0"/>
                <a:cs typeface="B Nazanin" panose="00000400000000000000" pitchFamily="2" charset="-78"/>
              </a:rPr>
              <a:t>به</a:t>
            </a:r>
            <a:r>
              <a:rPr lang="fa-IR" dirty="0">
                <a:solidFill>
                  <a:srgbClr val="000000"/>
                </a:solidFill>
                <a:latin typeface="w_Nazanin"/>
                <a:ea typeface="Calibri" panose="020F0502020204030204" pitchFamily="34" charset="0"/>
                <a:cs typeface="B Nazanin" panose="00000400000000000000" pitchFamily="2" charset="-78"/>
              </a:rPr>
              <a:t> </a:t>
            </a:r>
            <a:r>
              <a:rPr lang="fa-IR" dirty="0">
                <a:solidFill>
                  <a:srgbClr val="000000"/>
                </a:solidFill>
                <a:latin typeface="Calibri" panose="020F0502020204030204" pitchFamily="34" charset="0"/>
                <a:ea typeface="Calibri" panose="020F0502020204030204" pitchFamily="34" charset="0"/>
                <a:cs typeface="B Nazanin" panose="00000400000000000000" pitchFamily="2" charset="-78"/>
              </a:rPr>
              <a:t>جانب بودن و...</a:t>
            </a:r>
            <a:endParaRPr lang="en-US" dirty="0">
              <a:solidFill>
                <a:srgbClr val="000000"/>
              </a:solidFill>
              <a:latin typeface="w_Nazanin"/>
              <a:ea typeface="Calibri" panose="020F0502020204030204" pitchFamily="34" charset="0"/>
              <a:cs typeface="B Nazanin" panose="00000400000000000000" pitchFamily="2" charset="-78"/>
            </a:endParaRPr>
          </a:p>
          <a:p>
            <a:pPr marL="0" indent="0" algn="just">
              <a:lnSpc>
                <a:spcPts val="1900"/>
              </a:lnSpc>
              <a:spcBef>
                <a:spcPts val="0"/>
              </a:spcBef>
              <a:buNone/>
            </a:pPr>
            <a:endParaRPr lang="fa-IR" dirty="0"/>
          </a:p>
        </p:txBody>
      </p:sp>
    </p:spTree>
    <p:extLst>
      <p:ext uri="{BB962C8B-B14F-4D97-AF65-F5344CB8AC3E}">
        <p14:creationId xmlns:p14="http://schemas.microsoft.com/office/powerpoint/2010/main" val="849694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lnSpc>
                <a:spcPct val="150000"/>
              </a:lnSpc>
              <a:spcBef>
                <a:spcPts val="850"/>
              </a:spcBef>
            </a:pPr>
            <a:r>
              <a:rPr lang="en-US" dirty="0">
                <a:solidFill>
                  <a:srgbClr val="0097DB"/>
                </a:solidFill>
                <a:latin typeface="B Lotus" panose="00000400000000000000" pitchFamily="2" charset="-78"/>
                <a:ea typeface="Calibri" panose="020F0502020204030204" pitchFamily="34" charset="0"/>
              </a:rPr>
              <a:t> </a:t>
            </a:r>
            <a:r>
              <a:rPr lang="fa-IR" sz="4000" b="1" dirty="0">
                <a:solidFill>
                  <a:schemeClr val="accent2"/>
                </a:solidFill>
                <a:latin typeface="Calibri" panose="020F0502020204030204" pitchFamily="34" charset="0"/>
                <a:ea typeface="Calibri" panose="020F0502020204030204" pitchFamily="34" charset="0"/>
                <a:cs typeface="B Lotus" panose="00000400000000000000" pitchFamily="2" charset="-78"/>
              </a:rPr>
              <a:t>گوش دادن </a:t>
            </a:r>
            <a:r>
              <a:rPr lang="fa-IR" sz="4000" b="1" dirty="0" smtClean="0">
                <a:solidFill>
                  <a:schemeClr val="accent2"/>
                </a:solidFill>
                <a:latin typeface="Calibri" panose="020F0502020204030204" pitchFamily="34" charset="0"/>
                <a:ea typeface="Calibri" panose="020F0502020204030204" pitchFamily="34" charset="0"/>
                <a:cs typeface="B Lotus" panose="00000400000000000000" pitchFamily="2" charset="-78"/>
              </a:rPr>
              <a:t>فعال</a:t>
            </a:r>
            <a:r>
              <a:rPr lang="en-US" sz="4000" b="1" dirty="0" smtClean="0">
                <a:solidFill>
                  <a:schemeClr val="accent2"/>
                </a:solidFill>
                <a:latin typeface="Calibri" panose="020F0502020204030204" pitchFamily="34" charset="0"/>
                <a:ea typeface="Calibri" panose="020F0502020204030204" pitchFamily="34" charset="0"/>
                <a:cs typeface="B Lotus" panose="00000400000000000000" pitchFamily="2" charset="-78"/>
              </a:rPr>
              <a:t> :</a:t>
            </a:r>
            <a:r>
              <a:rPr lang="en-US" sz="4000" b="1" dirty="0">
                <a:solidFill>
                  <a:schemeClr val="accent2"/>
                </a:solidFill>
                <a:latin typeface="w_Nazanin"/>
                <a:ea typeface="Calibri" panose="020F0502020204030204" pitchFamily="34" charset="0"/>
              </a:rPr>
              <a:t/>
            </a:r>
            <a:br>
              <a:rPr lang="en-US" sz="4000" b="1" dirty="0">
                <a:solidFill>
                  <a:schemeClr val="accent2"/>
                </a:solidFill>
                <a:latin typeface="w_Nazanin"/>
                <a:ea typeface="Calibri" panose="020F0502020204030204" pitchFamily="34" charset="0"/>
              </a:rPr>
            </a:br>
            <a:endParaRPr lang="fa-IR" b="1" dirty="0">
              <a:solidFill>
                <a:schemeClr val="accent2"/>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40743995"/>
              </p:ext>
            </p:extLst>
          </p:nvPr>
        </p:nvGraphicFramePr>
        <p:xfrm>
          <a:off x="677334" y="1387736"/>
          <a:ext cx="8596668" cy="54702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82004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lnSpc>
                <a:spcPct val="150000"/>
              </a:lnSpc>
              <a:spcBef>
                <a:spcPts val="850"/>
              </a:spcBef>
            </a:pPr>
            <a:r>
              <a:rPr lang="fa-IR" sz="4000" b="1" dirty="0">
                <a:solidFill>
                  <a:schemeClr val="accent2"/>
                </a:solidFill>
                <a:latin typeface="Calibri" panose="020F0502020204030204" pitchFamily="34" charset="0"/>
                <a:ea typeface="Calibri" panose="020F0502020204030204" pitchFamily="34" charset="0"/>
                <a:cs typeface="B Lotus" panose="00000400000000000000" pitchFamily="2" charset="-78"/>
              </a:rPr>
              <a:t>انعکاس </a:t>
            </a:r>
            <a:r>
              <a:rPr lang="fa-IR" sz="4000" b="1" dirty="0" smtClean="0">
                <a:solidFill>
                  <a:schemeClr val="accent2"/>
                </a:solidFill>
                <a:latin typeface="Calibri" panose="020F0502020204030204" pitchFamily="34" charset="0"/>
                <a:ea typeface="Calibri" panose="020F0502020204030204" pitchFamily="34" charset="0"/>
                <a:cs typeface="B Lotus" panose="00000400000000000000" pitchFamily="2" charset="-78"/>
              </a:rPr>
              <a:t>احساس</a:t>
            </a:r>
            <a:r>
              <a:rPr lang="en-US" sz="4000" b="1" dirty="0" smtClean="0">
                <a:solidFill>
                  <a:schemeClr val="accent2"/>
                </a:solidFill>
                <a:latin typeface="Calibri" panose="020F0502020204030204" pitchFamily="34" charset="0"/>
                <a:ea typeface="Calibri" panose="020F0502020204030204" pitchFamily="34" charset="0"/>
                <a:cs typeface="B Lotus" panose="00000400000000000000" pitchFamily="2" charset="-78"/>
              </a:rPr>
              <a:t>:</a:t>
            </a:r>
            <a:r>
              <a:rPr lang="en-US" sz="4000" b="1" dirty="0">
                <a:solidFill>
                  <a:schemeClr val="accent2"/>
                </a:solidFill>
                <a:latin typeface="w_Nazanin"/>
                <a:ea typeface="Calibri" panose="020F0502020204030204" pitchFamily="34" charset="0"/>
              </a:rPr>
              <a:t/>
            </a:r>
            <a:br>
              <a:rPr lang="en-US" sz="4000" b="1" dirty="0">
                <a:solidFill>
                  <a:schemeClr val="accent2"/>
                </a:solidFill>
                <a:latin typeface="w_Nazanin"/>
                <a:ea typeface="Calibri" panose="020F0502020204030204" pitchFamily="34" charset="0"/>
              </a:rPr>
            </a:br>
            <a:endParaRPr lang="fa-IR" sz="4000" b="1" dirty="0">
              <a:solidFill>
                <a:schemeClr val="accent2"/>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86362111"/>
              </p:ext>
            </p:extLst>
          </p:nvPr>
        </p:nvGraphicFramePr>
        <p:xfrm>
          <a:off x="677334" y="2160589"/>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302513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lnSpc>
                <a:spcPct val="150000"/>
              </a:lnSpc>
              <a:spcBef>
                <a:spcPts val="850"/>
              </a:spcBef>
            </a:pPr>
            <a:r>
              <a:rPr lang="fa-IR" sz="4400" b="1" dirty="0" smtClean="0">
                <a:solidFill>
                  <a:schemeClr val="accent2"/>
                </a:solidFill>
                <a:latin typeface="Calibri" panose="020F0502020204030204" pitchFamily="34" charset="0"/>
                <a:ea typeface="Calibri" panose="020F0502020204030204" pitchFamily="34" charset="0"/>
                <a:cs typeface="B Lotus" panose="00000400000000000000" pitchFamily="2" charset="-78"/>
              </a:rPr>
              <a:t>همدلی</a:t>
            </a:r>
            <a:r>
              <a:rPr lang="en-US" sz="4400" b="1" dirty="0" smtClean="0">
                <a:solidFill>
                  <a:schemeClr val="accent2"/>
                </a:solidFill>
                <a:latin typeface="Calibri" panose="020F0502020204030204" pitchFamily="34" charset="0"/>
                <a:ea typeface="Calibri" panose="020F0502020204030204" pitchFamily="34" charset="0"/>
                <a:cs typeface="B Lotus" panose="00000400000000000000" pitchFamily="2" charset="-78"/>
              </a:rPr>
              <a:t>:</a:t>
            </a:r>
            <a:r>
              <a:rPr lang="en-US" sz="4400" b="1" dirty="0">
                <a:solidFill>
                  <a:schemeClr val="accent2"/>
                </a:solidFill>
                <a:latin typeface="w_Nazanin"/>
                <a:ea typeface="Calibri" panose="020F0502020204030204" pitchFamily="34" charset="0"/>
              </a:rPr>
              <a:t/>
            </a:r>
            <a:br>
              <a:rPr lang="en-US" sz="4400" b="1" dirty="0">
                <a:solidFill>
                  <a:schemeClr val="accent2"/>
                </a:solidFill>
                <a:latin typeface="w_Nazanin"/>
                <a:ea typeface="Calibri" panose="020F0502020204030204" pitchFamily="34" charset="0"/>
              </a:rPr>
            </a:br>
            <a:endParaRPr lang="fa-IR" sz="4400" b="1" dirty="0">
              <a:solidFill>
                <a:schemeClr val="accent2"/>
              </a:solidFill>
            </a:endParaRPr>
          </a:p>
        </p:txBody>
      </p:sp>
      <p:sp>
        <p:nvSpPr>
          <p:cNvPr id="3" name="Content Placeholder 2"/>
          <p:cNvSpPr>
            <a:spLocks noGrp="1"/>
          </p:cNvSpPr>
          <p:nvPr>
            <p:ph idx="1"/>
          </p:nvPr>
        </p:nvSpPr>
        <p:spPr>
          <a:xfrm>
            <a:off x="677334" y="2160589"/>
            <a:ext cx="8596668" cy="4498395"/>
          </a:xfrm>
        </p:spPr>
        <p:txBody>
          <a:bodyPr/>
          <a:lstStyle/>
          <a:p>
            <a:pPr marL="0" algn="just">
              <a:lnSpc>
                <a:spcPts val="1900"/>
              </a:lnSpc>
              <a:spcBef>
                <a:spcPts val="0"/>
              </a:spcBef>
            </a:pPr>
            <a:r>
              <a:rPr lang="fa-IR" sz="2800" dirty="0">
                <a:solidFill>
                  <a:schemeClr val="accent2"/>
                </a:solidFill>
                <a:latin typeface="Calibri" panose="020F0502020204030204" pitchFamily="34" charset="0"/>
                <a:ea typeface="Calibri" panose="020F0502020204030204" pitchFamily="34" charset="0"/>
                <a:cs typeface="B Lotus" panose="00000400000000000000" pitchFamily="2" charset="-78"/>
              </a:rPr>
              <a:t>منظور از همدلی،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درک احساسات، نیازها و درخواست</a:t>
            </a:r>
            <a:r>
              <a:rPr lang="fa-IR" dirty="0">
                <a:solidFill>
                  <a:srgbClr val="000000"/>
                </a:solidFill>
                <a:latin typeface="w_Nazanin"/>
                <a:ea typeface="Calibri" panose="020F0502020204030204" pitchFamily="34" charset="0"/>
                <a:cs typeface="Times New Roman" panose="02020603050405020304" pitchFamily="18" charset="0"/>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های طرف مقابل و انعکاس این درک به خود اوست</a:t>
            </a:r>
            <a:r>
              <a:rPr lang="fa-IR" dirty="0" smtClean="0">
                <a:solidFill>
                  <a:srgbClr val="000000"/>
                </a:solidFill>
                <a:latin typeface="Calibri" panose="020F0502020204030204" pitchFamily="34" charset="0"/>
                <a:ea typeface="Calibri" panose="020F0502020204030204" pitchFamily="34" charset="0"/>
                <a:cs typeface="B Lotus" panose="00000400000000000000" pitchFamily="2" charset="-78"/>
              </a:rPr>
              <a:t>،</a:t>
            </a:r>
          </a:p>
          <a:p>
            <a:pPr marL="0" indent="0" algn="just">
              <a:lnSpc>
                <a:spcPts val="1900"/>
              </a:lnSpc>
              <a:spcBef>
                <a:spcPts val="0"/>
              </a:spcBef>
              <a:buNone/>
            </a:pPr>
            <a:r>
              <a:rPr lang="fa-IR" dirty="0" smtClean="0">
                <a:solidFill>
                  <a:srgbClr val="000000"/>
                </a:solidFill>
                <a:latin typeface="Calibri" panose="020F0502020204030204" pitchFamily="34" charset="0"/>
                <a:ea typeface="Calibri" panose="020F0502020204030204" pitchFamily="34" charset="0"/>
                <a:cs typeface="B Lotus" panose="00000400000000000000" pitchFamily="2" charset="-78"/>
              </a:rPr>
              <a:t> </a:t>
            </a:r>
          </a:p>
          <a:p>
            <a:pPr marL="0" indent="0" algn="just">
              <a:lnSpc>
                <a:spcPts val="1900"/>
              </a:lnSpc>
              <a:spcBef>
                <a:spcPts val="0"/>
              </a:spcBef>
              <a:buNone/>
            </a:pPr>
            <a:r>
              <a:rPr lang="fa-IR" dirty="0" smtClean="0">
                <a:solidFill>
                  <a:srgbClr val="000000"/>
                </a:solidFill>
                <a:latin typeface="Calibri" panose="020F0502020204030204" pitchFamily="34" charset="0"/>
                <a:ea typeface="Calibri" panose="020F0502020204030204" pitchFamily="34" charset="0"/>
                <a:cs typeface="B Lotus" panose="00000400000000000000" pitchFamily="2" charset="-78"/>
              </a:rPr>
              <a:t>بدون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انکار (تو اشتباه می</a:t>
            </a:r>
            <a:r>
              <a:rPr lang="fa-IR" dirty="0">
                <a:solidFill>
                  <a:srgbClr val="000000"/>
                </a:solidFill>
                <a:latin typeface="w_Nazanin"/>
                <a:ea typeface="Calibri" panose="020F0502020204030204" pitchFamily="34" charset="0"/>
                <a:cs typeface="Times New Roman" panose="02020603050405020304" pitchFamily="18" charset="0"/>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کنی...)، بدون ارائه راه</a:t>
            </a:r>
            <a:r>
              <a:rPr lang="fa-IR" dirty="0">
                <a:solidFill>
                  <a:srgbClr val="000000"/>
                </a:solidFill>
                <a:latin typeface="w_Nazanin"/>
                <a:ea typeface="Calibri" panose="020F0502020204030204" pitchFamily="34" charset="0"/>
                <a:cs typeface="Times New Roman" panose="02020603050405020304" pitchFamily="18" charset="0"/>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حل و نصیحت (خودت را سرگرم کن تا اینقدر از من انتظار نداشته </a:t>
            </a:r>
            <a:r>
              <a:rPr lang="fa-IR" dirty="0" smtClean="0">
                <a:solidFill>
                  <a:srgbClr val="000000"/>
                </a:solidFill>
                <a:latin typeface="Calibri" panose="020F0502020204030204" pitchFamily="34" charset="0"/>
                <a:ea typeface="Calibri" panose="020F0502020204030204" pitchFamily="34" charset="0"/>
                <a:cs typeface="B Lotus" panose="00000400000000000000" pitchFamily="2" charset="-78"/>
              </a:rPr>
              <a:t>باشی</a:t>
            </a:r>
          </a:p>
          <a:p>
            <a:pPr marL="0" indent="0" algn="just">
              <a:lnSpc>
                <a:spcPts val="1900"/>
              </a:lnSpc>
              <a:spcBef>
                <a:spcPts val="0"/>
              </a:spcBef>
              <a:buNone/>
            </a:pPr>
            <a:endParaRPr lang="fa-IR" dirty="0" smtClean="0">
              <a:solidFill>
                <a:srgbClr val="000000"/>
              </a:solidFill>
              <a:latin typeface="Calibri" panose="020F0502020204030204" pitchFamily="34" charset="0"/>
              <a:ea typeface="Calibri" panose="020F0502020204030204" pitchFamily="34" charset="0"/>
              <a:cs typeface="B Lotus" panose="00000400000000000000" pitchFamily="2" charset="-78"/>
            </a:endParaRPr>
          </a:p>
          <a:p>
            <a:pPr marL="0" indent="0" algn="just">
              <a:lnSpc>
                <a:spcPts val="1900"/>
              </a:lnSpc>
              <a:spcBef>
                <a:spcPts val="0"/>
              </a:spcBef>
              <a:buNone/>
            </a:pPr>
            <a:r>
              <a:rPr lang="fa-IR" dirty="0" smtClean="0">
                <a:solidFill>
                  <a:srgbClr val="000000"/>
                </a:solidFill>
                <a:latin typeface="Calibri" panose="020F0502020204030204" pitchFamily="34" charset="0"/>
                <a:ea typeface="Calibri" panose="020F0502020204030204" pitchFamily="34" charset="0"/>
                <a:cs typeface="B Lotus" panose="00000400000000000000" pitchFamily="2" charset="-78"/>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 بدون سرزنش (تقصیر خودت بود که مادرم اینطور رفتار کرد ...)، بدون توجیه (منظور پدر من این نبود ...)، </a:t>
            </a:r>
            <a:r>
              <a:rPr lang="fa-IR" dirty="0" smtClean="0">
                <a:solidFill>
                  <a:srgbClr val="000000"/>
                </a:solidFill>
                <a:latin typeface="Calibri" panose="020F0502020204030204" pitchFamily="34" charset="0"/>
                <a:ea typeface="Calibri" panose="020F0502020204030204" pitchFamily="34" charset="0"/>
                <a:cs typeface="B Lotus" panose="00000400000000000000" pitchFamily="2" charset="-78"/>
              </a:rPr>
              <a:t>بدون</a:t>
            </a:r>
          </a:p>
          <a:p>
            <a:pPr marL="0" indent="0" algn="just">
              <a:lnSpc>
                <a:spcPts val="1900"/>
              </a:lnSpc>
              <a:spcBef>
                <a:spcPts val="0"/>
              </a:spcBef>
              <a:buNone/>
            </a:pPr>
            <a:endParaRPr lang="fa-IR" dirty="0">
              <a:solidFill>
                <a:srgbClr val="000000"/>
              </a:solidFill>
              <a:latin typeface="Calibri" panose="020F0502020204030204" pitchFamily="34" charset="0"/>
              <a:ea typeface="Calibri" panose="020F0502020204030204" pitchFamily="34" charset="0"/>
              <a:cs typeface="B Lotus" panose="00000400000000000000" pitchFamily="2" charset="-78"/>
            </a:endParaRPr>
          </a:p>
          <a:p>
            <a:pPr marL="0" indent="0" algn="just">
              <a:lnSpc>
                <a:spcPts val="1900"/>
              </a:lnSpc>
              <a:spcBef>
                <a:spcPts val="0"/>
              </a:spcBef>
              <a:buNone/>
            </a:pPr>
            <a:r>
              <a:rPr lang="fa-IR" dirty="0" smtClean="0">
                <a:solidFill>
                  <a:srgbClr val="000000"/>
                </a:solidFill>
                <a:latin typeface="Calibri" panose="020F0502020204030204" pitchFamily="34" charset="0"/>
                <a:ea typeface="Calibri" panose="020F0502020204030204" pitchFamily="34" charset="0"/>
                <a:cs typeface="B Lotus" panose="00000400000000000000" pitchFamily="2" charset="-78"/>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مقابله</a:t>
            </a:r>
            <a:r>
              <a:rPr lang="fa-IR" dirty="0">
                <a:solidFill>
                  <a:srgbClr val="000000"/>
                </a:solidFill>
                <a:latin typeface="w_Nazanin"/>
                <a:ea typeface="Calibri" panose="020F0502020204030204" pitchFamily="34" charset="0"/>
                <a:cs typeface="Times New Roman" panose="02020603050405020304" pitchFamily="18" charset="0"/>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به</a:t>
            </a:r>
            <a:r>
              <a:rPr lang="fa-IR" dirty="0">
                <a:solidFill>
                  <a:srgbClr val="000000"/>
                </a:solidFill>
                <a:latin typeface="w_Nazanin"/>
                <a:ea typeface="Calibri" panose="020F0502020204030204" pitchFamily="34" charset="0"/>
                <a:cs typeface="Times New Roman" panose="02020603050405020304" pitchFamily="18" charset="0"/>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مثل (خودت هم از این</a:t>
            </a:r>
            <a:r>
              <a:rPr lang="fa-IR" dirty="0">
                <a:solidFill>
                  <a:srgbClr val="000000"/>
                </a:solidFill>
                <a:latin typeface="w_Nazanin"/>
                <a:ea typeface="Calibri" panose="020F0502020204030204" pitchFamily="34" charset="0"/>
                <a:cs typeface="Times New Roman" panose="02020603050405020304" pitchFamily="18" charset="0"/>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کارهای نامناسب انجام داده</a:t>
            </a:r>
            <a:r>
              <a:rPr lang="fa-IR" dirty="0">
                <a:solidFill>
                  <a:srgbClr val="000000"/>
                </a:solidFill>
                <a:latin typeface="w_Nazanin"/>
                <a:ea typeface="Calibri" panose="020F0502020204030204" pitchFamily="34" charset="0"/>
                <a:cs typeface="Times New Roman" panose="02020603050405020304" pitchFamily="18" charset="0"/>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ای...) و هرگونه پاسخی که نشان</a:t>
            </a:r>
            <a:r>
              <a:rPr lang="fa-IR" dirty="0">
                <a:solidFill>
                  <a:srgbClr val="000000"/>
                </a:solidFill>
                <a:latin typeface="w_Nazanin"/>
                <a:ea typeface="Calibri" panose="020F0502020204030204" pitchFamily="34" charset="0"/>
                <a:cs typeface="Times New Roman" panose="02020603050405020304" pitchFamily="18" charset="0"/>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دهنده عدم درک همسر است</a:t>
            </a:r>
            <a:r>
              <a:rPr lang="fa-IR" dirty="0" smtClean="0">
                <a:solidFill>
                  <a:srgbClr val="000000"/>
                </a:solidFill>
                <a:latin typeface="Calibri" panose="020F0502020204030204" pitchFamily="34" charset="0"/>
                <a:ea typeface="Calibri" panose="020F0502020204030204" pitchFamily="34" charset="0"/>
                <a:cs typeface="B Lotus" panose="00000400000000000000" pitchFamily="2" charset="-78"/>
              </a:rPr>
              <a:t>.</a:t>
            </a:r>
          </a:p>
          <a:p>
            <a:pPr marL="0" algn="just">
              <a:lnSpc>
                <a:spcPts val="1900"/>
              </a:lnSpc>
              <a:spcBef>
                <a:spcPts val="0"/>
              </a:spcBef>
            </a:pPr>
            <a:endParaRPr lang="fa-IR" dirty="0">
              <a:solidFill>
                <a:srgbClr val="000000"/>
              </a:solidFill>
              <a:latin typeface="Calibri" panose="020F0502020204030204" pitchFamily="34" charset="0"/>
              <a:ea typeface="Calibri" panose="020F0502020204030204" pitchFamily="34" charset="0"/>
              <a:cs typeface="B Lotus" panose="00000400000000000000" pitchFamily="2" charset="-78"/>
            </a:endParaRPr>
          </a:p>
          <a:p>
            <a:pPr marL="0" algn="just">
              <a:lnSpc>
                <a:spcPts val="1900"/>
              </a:lnSpc>
              <a:spcBef>
                <a:spcPts val="0"/>
              </a:spcBef>
            </a:pPr>
            <a:endParaRPr lang="en-US" dirty="0">
              <a:solidFill>
                <a:srgbClr val="000000"/>
              </a:solidFill>
              <a:latin typeface="w_Nazanin"/>
              <a:ea typeface="Calibri" panose="020F0502020204030204" pitchFamily="34" charset="0"/>
            </a:endParaRPr>
          </a:p>
          <a:p>
            <a:pPr marL="0" algn="just">
              <a:lnSpc>
                <a:spcPts val="1900"/>
              </a:lnSpc>
              <a:spcBef>
                <a:spcPts val="0"/>
              </a:spcBef>
            </a:pPr>
            <a:r>
              <a:rPr lang="fa-IR" sz="2400" b="1" dirty="0">
                <a:solidFill>
                  <a:schemeClr val="accent2"/>
                </a:solidFill>
                <a:latin typeface="Calibri" panose="020F0502020204030204" pitchFamily="34" charset="0"/>
                <a:ea typeface="Calibri" panose="020F0502020204030204" pitchFamily="34" charset="0"/>
                <a:cs typeface="B Lotus" panose="00000400000000000000" pitchFamily="2" charset="-78"/>
              </a:rPr>
              <a:t>منظور از درد </a:t>
            </a:r>
            <a:r>
              <a:rPr lang="fa-IR" sz="2400" b="1" dirty="0" smtClean="0">
                <a:solidFill>
                  <a:schemeClr val="accent2"/>
                </a:solidFill>
                <a:latin typeface="Calibri" panose="020F0502020204030204" pitchFamily="34" charset="0"/>
                <a:ea typeface="Calibri" panose="020F0502020204030204" pitchFamily="34" charset="0"/>
                <a:cs typeface="B Lotus" panose="00000400000000000000" pitchFamily="2" charset="-78"/>
              </a:rPr>
              <a:t>دل،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کردن با همسر این است که همسران بتوانند درخواست</a:t>
            </a:r>
            <a:r>
              <a:rPr lang="fa-IR" dirty="0">
                <a:solidFill>
                  <a:srgbClr val="000000"/>
                </a:solidFill>
                <a:latin typeface="w_Nazanin"/>
                <a:ea typeface="Calibri" panose="020F0502020204030204" pitchFamily="34" charset="0"/>
                <a:cs typeface="Times New Roman" panose="02020603050405020304" pitchFamily="18" charset="0"/>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ها، احساسات و سؤالات خود را </a:t>
            </a:r>
            <a:r>
              <a:rPr lang="fa-IR" dirty="0" smtClean="0">
                <a:solidFill>
                  <a:srgbClr val="000000"/>
                </a:solidFill>
                <a:latin typeface="Calibri" panose="020F0502020204030204" pitchFamily="34" charset="0"/>
                <a:ea typeface="Calibri" panose="020F0502020204030204" pitchFamily="34" charset="0"/>
                <a:cs typeface="B Lotus" panose="00000400000000000000" pitchFamily="2" charset="-78"/>
              </a:rPr>
              <a:t>با</a:t>
            </a:r>
          </a:p>
          <a:p>
            <a:pPr marL="0" algn="just">
              <a:lnSpc>
                <a:spcPts val="1900"/>
              </a:lnSpc>
              <a:spcBef>
                <a:spcPts val="0"/>
              </a:spcBef>
            </a:pPr>
            <a:endParaRPr lang="fa-IR" dirty="0">
              <a:solidFill>
                <a:srgbClr val="000000"/>
              </a:solidFill>
              <a:latin typeface="Calibri" panose="020F0502020204030204" pitchFamily="34" charset="0"/>
              <a:ea typeface="Calibri" panose="020F0502020204030204" pitchFamily="34" charset="0"/>
              <a:cs typeface="B Lotus" panose="00000400000000000000" pitchFamily="2" charset="-78"/>
            </a:endParaRPr>
          </a:p>
          <a:p>
            <a:pPr marL="0" indent="0" algn="just">
              <a:lnSpc>
                <a:spcPts val="1900"/>
              </a:lnSpc>
              <a:spcBef>
                <a:spcPts val="0"/>
              </a:spcBef>
              <a:buNone/>
            </a:pPr>
            <a:r>
              <a:rPr lang="fa-IR" dirty="0" smtClean="0">
                <a:solidFill>
                  <a:srgbClr val="000000"/>
                </a:solidFill>
                <a:latin typeface="Calibri" panose="020F0502020204030204" pitchFamily="34" charset="0"/>
                <a:ea typeface="Calibri" panose="020F0502020204030204" pitchFamily="34" charset="0"/>
                <a:cs typeface="B Lotus" panose="00000400000000000000" pitchFamily="2" charset="-78"/>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همسرشان در میان بگذارند، بدون اینکه از قضاوت (تو من را درک نمی</a:t>
            </a:r>
            <a:r>
              <a:rPr lang="fa-IR" dirty="0">
                <a:solidFill>
                  <a:srgbClr val="000000"/>
                </a:solidFill>
                <a:latin typeface="w_Nazanin"/>
                <a:ea typeface="Calibri" panose="020F0502020204030204" pitchFamily="34" charset="0"/>
                <a:cs typeface="Times New Roman" panose="02020603050405020304" pitchFamily="18" charset="0"/>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کنی ...)، توهین، (تو آدم بی</a:t>
            </a:r>
            <a:r>
              <a:rPr lang="fa-IR" dirty="0">
                <a:solidFill>
                  <a:srgbClr val="000000"/>
                </a:solidFill>
                <a:latin typeface="w_Nazanin"/>
                <a:ea typeface="Calibri" panose="020F0502020204030204" pitchFamily="34" charset="0"/>
                <a:cs typeface="Times New Roman" panose="02020603050405020304" pitchFamily="18" charset="0"/>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انصافی </a:t>
            </a:r>
            <a:r>
              <a:rPr lang="fa-IR" dirty="0" smtClean="0">
                <a:solidFill>
                  <a:srgbClr val="000000"/>
                </a:solidFill>
                <a:latin typeface="Calibri" panose="020F0502020204030204" pitchFamily="34" charset="0"/>
                <a:ea typeface="Calibri" panose="020F0502020204030204" pitchFamily="34" charset="0"/>
                <a:cs typeface="B Lotus" panose="00000400000000000000" pitchFamily="2" charset="-78"/>
              </a:rPr>
              <a:t>هستی</a:t>
            </a:r>
          </a:p>
          <a:p>
            <a:pPr marL="0" algn="just">
              <a:lnSpc>
                <a:spcPts val="1900"/>
              </a:lnSpc>
              <a:spcBef>
                <a:spcPts val="0"/>
              </a:spcBef>
            </a:pPr>
            <a:endParaRPr lang="fa-IR" dirty="0">
              <a:solidFill>
                <a:srgbClr val="000000"/>
              </a:solidFill>
              <a:latin typeface="Calibri" panose="020F0502020204030204" pitchFamily="34" charset="0"/>
              <a:ea typeface="Calibri" panose="020F0502020204030204" pitchFamily="34" charset="0"/>
              <a:cs typeface="B Lotus" panose="00000400000000000000" pitchFamily="2" charset="-78"/>
            </a:endParaRPr>
          </a:p>
          <a:p>
            <a:pPr marL="0" indent="0" algn="just">
              <a:lnSpc>
                <a:spcPts val="1900"/>
              </a:lnSpc>
              <a:spcBef>
                <a:spcPts val="0"/>
              </a:spcBef>
              <a:buNone/>
            </a:pPr>
            <a:r>
              <a:rPr lang="fa-IR" dirty="0" smtClean="0">
                <a:solidFill>
                  <a:srgbClr val="000000"/>
                </a:solidFill>
                <a:latin typeface="Calibri" panose="020F0502020204030204" pitchFamily="34" charset="0"/>
                <a:ea typeface="Calibri" panose="020F0502020204030204" pitchFamily="34" charset="0"/>
                <a:cs typeface="B Lotus" panose="00000400000000000000" pitchFamily="2" charset="-78"/>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 تعمیم (تو همیشه ... و یا تو هیچوقت و...)، تهدید، تحقیر (حیف اینهمه محبتی که به تو می</a:t>
            </a:r>
            <a:r>
              <a:rPr lang="fa-IR" dirty="0">
                <a:solidFill>
                  <a:srgbClr val="000000"/>
                </a:solidFill>
                <a:latin typeface="w_Nazanin"/>
                <a:ea typeface="Calibri" panose="020F0502020204030204" pitchFamily="34" charset="0"/>
                <a:cs typeface="Times New Roman" panose="02020603050405020304" pitchFamily="18" charset="0"/>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کنم ...)، </a:t>
            </a:r>
            <a:r>
              <a:rPr lang="fa-IR" dirty="0" smtClean="0">
                <a:solidFill>
                  <a:srgbClr val="000000"/>
                </a:solidFill>
                <a:latin typeface="Calibri" panose="020F0502020204030204" pitchFamily="34" charset="0"/>
                <a:ea typeface="Calibri" panose="020F0502020204030204" pitchFamily="34" charset="0"/>
                <a:cs typeface="B Lotus" panose="00000400000000000000" pitchFamily="2" charset="-78"/>
              </a:rPr>
              <a:t>برچسب</a:t>
            </a:r>
          </a:p>
          <a:p>
            <a:pPr marL="0" algn="just">
              <a:lnSpc>
                <a:spcPts val="1900"/>
              </a:lnSpc>
              <a:spcBef>
                <a:spcPts val="0"/>
              </a:spcBef>
            </a:pPr>
            <a:endParaRPr lang="fa-IR" dirty="0">
              <a:solidFill>
                <a:srgbClr val="000000"/>
              </a:solidFill>
              <a:latin typeface="Calibri" panose="020F0502020204030204" pitchFamily="34" charset="0"/>
              <a:ea typeface="Calibri" panose="020F0502020204030204" pitchFamily="34" charset="0"/>
              <a:cs typeface="B Lotus" panose="00000400000000000000" pitchFamily="2" charset="-78"/>
            </a:endParaRPr>
          </a:p>
          <a:p>
            <a:pPr marL="0" indent="0" algn="just">
              <a:lnSpc>
                <a:spcPts val="1900"/>
              </a:lnSpc>
              <a:spcBef>
                <a:spcPts val="0"/>
              </a:spcBef>
              <a:buNone/>
            </a:pPr>
            <a:r>
              <a:rPr lang="fa-IR" dirty="0" smtClean="0">
                <a:solidFill>
                  <a:srgbClr val="000000"/>
                </a:solidFill>
                <a:latin typeface="Calibri" panose="020F0502020204030204" pitchFamily="34" charset="0"/>
                <a:ea typeface="Calibri" panose="020F0502020204030204" pitchFamily="34" charset="0"/>
                <a:cs typeface="B Lotus" panose="00000400000000000000" pitchFamily="2" charset="-78"/>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(تو آدم مستقلی نیستی...) و هرگونه جمله مخرب دیگر استفاده کنند.</a:t>
            </a:r>
            <a:endParaRPr lang="en-US" dirty="0">
              <a:solidFill>
                <a:srgbClr val="000000"/>
              </a:solidFill>
              <a:latin typeface="w_Nazanin"/>
              <a:ea typeface="Calibri" panose="020F0502020204030204" pitchFamily="34" charset="0"/>
            </a:endParaRPr>
          </a:p>
          <a:p>
            <a:endParaRPr lang="fa-IR" dirty="0"/>
          </a:p>
        </p:txBody>
      </p:sp>
    </p:spTree>
    <p:extLst>
      <p:ext uri="{BB962C8B-B14F-4D97-AF65-F5344CB8AC3E}">
        <p14:creationId xmlns:p14="http://schemas.microsoft.com/office/powerpoint/2010/main" val="27560596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lnSpc>
                <a:spcPts val="1700"/>
              </a:lnSpc>
              <a:spcBef>
                <a:spcPts val="850"/>
              </a:spcBef>
            </a:pPr>
            <a:r>
              <a:rPr lang="fa-IR" sz="4400" b="1" dirty="0" smtClean="0">
                <a:solidFill>
                  <a:schemeClr val="accent2"/>
                </a:solidFill>
              </a:rPr>
              <a:t>سازگاری :</a:t>
            </a:r>
            <a:endParaRPr lang="fa-IR" sz="4400" b="1" dirty="0">
              <a:solidFill>
                <a:schemeClr val="accent2"/>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91442990"/>
              </p:ext>
            </p:extLst>
          </p:nvPr>
        </p:nvGraphicFramePr>
        <p:xfrm>
          <a:off x="677334" y="1172585"/>
          <a:ext cx="8596668" cy="55509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8733556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76518"/>
            <a:ext cx="8596668" cy="1553882"/>
          </a:xfrm>
        </p:spPr>
        <p:txBody>
          <a:bodyPr/>
          <a:lstStyle/>
          <a:p>
            <a:pPr algn="r">
              <a:lnSpc>
                <a:spcPts val="1700"/>
              </a:lnSpc>
              <a:spcBef>
                <a:spcPts val="850"/>
              </a:spcBef>
            </a:pPr>
            <a:r>
              <a:rPr lang="fa-IR" sz="4400" b="1" dirty="0">
                <a:solidFill>
                  <a:schemeClr val="accent2"/>
                </a:solidFill>
                <a:latin typeface="Calibri" panose="020F0502020204030204" pitchFamily="34" charset="0"/>
                <a:ea typeface="Calibri" panose="020F0502020204030204" pitchFamily="34" charset="0"/>
                <a:cs typeface="B Lotus" panose="00000400000000000000" pitchFamily="2" charset="-78"/>
              </a:rPr>
              <a:t>ایجاد و رشد صمیمیت </a:t>
            </a:r>
            <a:r>
              <a:rPr lang="fa-IR" sz="4400" b="1" dirty="0" smtClean="0">
                <a:solidFill>
                  <a:schemeClr val="accent2"/>
                </a:solidFill>
                <a:latin typeface="Calibri" panose="020F0502020204030204" pitchFamily="34" charset="0"/>
                <a:ea typeface="Calibri" panose="020F0502020204030204" pitchFamily="34" charset="0"/>
                <a:cs typeface="B Lotus" panose="00000400000000000000" pitchFamily="2" charset="-78"/>
              </a:rPr>
              <a:t>ماندگار</a:t>
            </a:r>
            <a:r>
              <a:rPr lang="en-US" sz="4400" b="1" dirty="0" smtClean="0">
                <a:solidFill>
                  <a:schemeClr val="accent2"/>
                </a:solidFill>
                <a:latin typeface="Calibri" panose="020F0502020204030204" pitchFamily="34" charset="0"/>
                <a:ea typeface="Calibri" panose="020F0502020204030204" pitchFamily="34" charset="0"/>
                <a:cs typeface="B Lotus" panose="00000400000000000000" pitchFamily="2" charset="-78"/>
              </a:rPr>
              <a:t>:</a:t>
            </a:r>
            <a:r>
              <a:rPr lang="en-US" b="1" dirty="0">
                <a:solidFill>
                  <a:srgbClr val="0097DB"/>
                </a:solidFill>
                <a:latin typeface="w_Nazanin"/>
                <a:ea typeface="Calibri" panose="020F0502020204030204" pitchFamily="34" charset="0"/>
              </a:rPr>
              <a:t/>
            </a:r>
            <a:br>
              <a:rPr lang="en-US" b="1" dirty="0">
                <a:solidFill>
                  <a:srgbClr val="0097DB"/>
                </a:solidFill>
                <a:latin typeface="w_Nazanin"/>
                <a:ea typeface="Calibri" panose="020F0502020204030204" pitchFamily="34" charset="0"/>
              </a:rPr>
            </a:br>
            <a:endParaRPr lang="fa-IR"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51587345"/>
              </p:ext>
            </p:extLst>
          </p:nvPr>
        </p:nvGraphicFramePr>
        <p:xfrm>
          <a:off x="677334" y="978946"/>
          <a:ext cx="8596668" cy="58790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701426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73336"/>
            <a:ext cx="8596668" cy="806824"/>
          </a:xfrm>
        </p:spPr>
        <p:txBody>
          <a:bodyPr/>
          <a:lstStyle/>
          <a:p>
            <a:pPr algn="r">
              <a:lnSpc>
                <a:spcPts val="1700"/>
              </a:lnSpc>
              <a:spcBef>
                <a:spcPts val="850"/>
              </a:spcBef>
            </a:pPr>
            <a:r>
              <a:rPr lang="fa-IR" sz="4800" b="1" dirty="0">
                <a:solidFill>
                  <a:schemeClr val="accent2"/>
                </a:solidFill>
                <a:latin typeface="Calibri" panose="020F0502020204030204" pitchFamily="34" charset="0"/>
                <a:ea typeface="Calibri" panose="020F0502020204030204" pitchFamily="34" charset="0"/>
                <a:cs typeface="B Lotus" panose="00000400000000000000" pitchFamily="2" charset="-78"/>
              </a:rPr>
              <a:t>توجه به بانک </a:t>
            </a:r>
            <a:r>
              <a:rPr lang="fa-IR" sz="4800" b="1" dirty="0" smtClean="0">
                <a:solidFill>
                  <a:schemeClr val="accent2"/>
                </a:solidFill>
                <a:latin typeface="Calibri" panose="020F0502020204030204" pitchFamily="34" charset="0"/>
                <a:ea typeface="Calibri" panose="020F0502020204030204" pitchFamily="34" charset="0"/>
                <a:cs typeface="B Lotus" panose="00000400000000000000" pitchFamily="2" charset="-78"/>
              </a:rPr>
              <a:t>عشق</a:t>
            </a:r>
            <a:r>
              <a:rPr lang="en-US" sz="4800" b="1" dirty="0" smtClean="0">
                <a:solidFill>
                  <a:schemeClr val="accent2"/>
                </a:solidFill>
                <a:latin typeface="Calibri" panose="020F0502020204030204" pitchFamily="34" charset="0"/>
                <a:ea typeface="Calibri" panose="020F0502020204030204" pitchFamily="34" charset="0"/>
                <a:cs typeface="B Lotus" panose="00000400000000000000" pitchFamily="2" charset="-78"/>
              </a:rPr>
              <a:t>:</a:t>
            </a:r>
            <a:r>
              <a:rPr lang="en-US" b="1" dirty="0">
                <a:solidFill>
                  <a:srgbClr val="0097DB"/>
                </a:solidFill>
                <a:latin typeface="w_Nazanin"/>
                <a:ea typeface="Calibri" panose="020F0502020204030204" pitchFamily="34" charset="0"/>
              </a:rPr>
              <a:t/>
            </a:r>
            <a:br>
              <a:rPr lang="en-US" b="1" dirty="0">
                <a:solidFill>
                  <a:srgbClr val="0097DB"/>
                </a:solidFill>
                <a:latin typeface="w_Nazanin"/>
                <a:ea typeface="Calibri" panose="020F0502020204030204" pitchFamily="34" charset="0"/>
              </a:rPr>
            </a:br>
            <a:endParaRPr lang="fa-IR" dirty="0"/>
          </a:p>
        </p:txBody>
      </p:sp>
      <p:sp>
        <p:nvSpPr>
          <p:cNvPr id="3" name="Content Placeholder 2"/>
          <p:cNvSpPr>
            <a:spLocks noGrp="1"/>
          </p:cNvSpPr>
          <p:nvPr>
            <p:ph idx="1"/>
          </p:nvPr>
        </p:nvSpPr>
        <p:spPr>
          <a:xfrm>
            <a:off x="677334" y="1570616"/>
            <a:ext cx="8596668" cy="3991088"/>
          </a:xfrm>
        </p:spPr>
        <p:txBody>
          <a:bodyPr>
            <a:normAutofit/>
          </a:bodyPr>
          <a:lstStyle/>
          <a:p>
            <a:pPr marL="0" indent="0" algn="just">
              <a:lnSpc>
                <a:spcPts val="1900"/>
              </a:lnSpc>
              <a:spcBef>
                <a:spcPts val="0"/>
              </a:spcBef>
              <a:buNone/>
            </a:pP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تصور کنید که یک حساب مشترک با همسر خود، به اسم بانک عشق، دارید که باید هر دو باهم آن را شارژ نمایید </a:t>
            </a:r>
            <a:r>
              <a:rPr lang="fa-IR" dirty="0" smtClean="0">
                <a:solidFill>
                  <a:srgbClr val="000000"/>
                </a:solidFill>
                <a:latin typeface="Calibri" panose="020F0502020204030204" pitchFamily="34" charset="0"/>
                <a:ea typeface="Calibri" panose="020F0502020204030204" pitchFamily="34" charset="0"/>
                <a:cs typeface="B Lotus" panose="00000400000000000000" pitchFamily="2" charset="-78"/>
              </a:rPr>
              <a:t>و</a:t>
            </a:r>
          </a:p>
          <a:p>
            <a:pPr marL="0" algn="just">
              <a:lnSpc>
                <a:spcPts val="1900"/>
              </a:lnSpc>
              <a:spcBef>
                <a:spcPts val="0"/>
              </a:spcBef>
            </a:pPr>
            <a:endParaRPr lang="fa-IR" dirty="0">
              <a:solidFill>
                <a:srgbClr val="000000"/>
              </a:solidFill>
              <a:latin typeface="Calibri" panose="020F0502020204030204" pitchFamily="34" charset="0"/>
              <a:ea typeface="Calibri" panose="020F0502020204030204" pitchFamily="34" charset="0"/>
              <a:cs typeface="B Lotus" panose="00000400000000000000" pitchFamily="2" charset="-78"/>
            </a:endParaRPr>
          </a:p>
          <a:p>
            <a:pPr marL="0" indent="0" algn="just">
              <a:lnSpc>
                <a:spcPts val="1900"/>
              </a:lnSpc>
              <a:spcBef>
                <a:spcPts val="0"/>
              </a:spcBef>
              <a:buNone/>
            </a:pPr>
            <a:r>
              <a:rPr lang="fa-IR" dirty="0" smtClean="0">
                <a:solidFill>
                  <a:srgbClr val="000000"/>
                </a:solidFill>
                <a:latin typeface="Calibri" panose="020F0502020204030204" pitchFamily="34" charset="0"/>
                <a:ea typeface="Calibri" panose="020F0502020204030204" pitchFamily="34" charset="0"/>
                <a:cs typeface="B Lotus" panose="00000400000000000000" pitchFamily="2" charset="-78"/>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از آن بهره</a:t>
            </a:r>
            <a:r>
              <a:rPr lang="fa-IR" dirty="0">
                <a:solidFill>
                  <a:srgbClr val="000000"/>
                </a:solidFill>
                <a:latin typeface="w_Nazanin"/>
                <a:ea typeface="Calibri" panose="020F0502020204030204" pitchFamily="34" charset="0"/>
                <a:cs typeface="Times New Roman" panose="02020603050405020304" pitchFamily="18" charset="0"/>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مند شوید، نکته مهم این است که باید آن حساب مشترک توسط هر دو تکمیل و پُر شود. </a:t>
            </a:r>
            <a:r>
              <a:rPr lang="fa-IR" dirty="0" smtClean="0">
                <a:solidFill>
                  <a:srgbClr val="000000"/>
                </a:solidFill>
                <a:latin typeface="Calibri" panose="020F0502020204030204" pitchFamily="34" charset="0"/>
                <a:ea typeface="Calibri" panose="020F0502020204030204" pitchFamily="34" charset="0"/>
                <a:cs typeface="B Lotus" panose="00000400000000000000" pitchFamily="2" charset="-78"/>
              </a:rPr>
              <a:t>بدین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معنی </a:t>
            </a:r>
            <a:r>
              <a:rPr lang="fa-IR" dirty="0" smtClean="0">
                <a:solidFill>
                  <a:srgbClr val="000000"/>
                </a:solidFill>
                <a:latin typeface="Calibri" panose="020F0502020204030204" pitchFamily="34" charset="0"/>
                <a:ea typeface="Calibri" panose="020F0502020204030204" pitchFamily="34" charset="0"/>
                <a:cs typeface="B Lotus" panose="00000400000000000000" pitchFamily="2" charset="-78"/>
              </a:rPr>
              <a:t>که</a:t>
            </a:r>
          </a:p>
          <a:p>
            <a:pPr marL="0" algn="just">
              <a:lnSpc>
                <a:spcPts val="1900"/>
              </a:lnSpc>
              <a:spcBef>
                <a:spcPts val="0"/>
              </a:spcBef>
            </a:pPr>
            <a:endParaRPr lang="fa-IR" dirty="0">
              <a:solidFill>
                <a:srgbClr val="000000"/>
              </a:solidFill>
              <a:latin typeface="Calibri" panose="020F0502020204030204" pitchFamily="34" charset="0"/>
              <a:ea typeface="Calibri" panose="020F0502020204030204" pitchFamily="34" charset="0"/>
              <a:cs typeface="B Lotus" panose="00000400000000000000" pitchFamily="2" charset="-78"/>
            </a:endParaRPr>
          </a:p>
          <a:p>
            <a:pPr marL="0" indent="0" algn="just">
              <a:lnSpc>
                <a:spcPts val="1900"/>
              </a:lnSpc>
              <a:spcBef>
                <a:spcPts val="0"/>
              </a:spcBef>
              <a:buNone/>
            </a:pPr>
            <a:r>
              <a:rPr lang="fa-IR" dirty="0" smtClean="0">
                <a:solidFill>
                  <a:srgbClr val="000000"/>
                </a:solidFill>
                <a:latin typeface="Calibri" panose="020F0502020204030204" pitchFamily="34" charset="0"/>
                <a:ea typeface="Calibri" panose="020F0502020204030204" pitchFamily="34" charset="0"/>
                <a:cs typeface="B Lotus" panose="00000400000000000000" pitchFamily="2" charset="-78"/>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هر یک از همسران باید بررسی کنند که برای پر کردن آن حساب چه</a:t>
            </a:r>
            <a:r>
              <a:rPr lang="fa-IR" dirty="0">
                <a:solidFill>
                  <a:srgbClr val="000000"/>
                </a:solidFill>
                <a:latin typeface="w_Nazanin"/>
                <a:ea typeface="Calibri" panose="020F0502020204030204" pitchFamily="34" charset="0"/>
                <a:cs typeface="Times New Roman" panose="02020603050405020304" pitchFamily="18" charset="0"/>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کاری می</a:t>
            </a:r>
            <a:r>
              <a:rPr lang="fa-IR" dirty="0">
                <a:solidFill>
                  <a:srgbClr val="000000"/>
                </a:solidFill>
                <a:latin typeface="w_Nazanin"/>
                <a:ea typeface="Calibri" panose="020F0502020204030204" pitchFamily="34" charset="0"/>
                <a:cs typeface="Times New Roman" panose="02020603050405020304" pitchFamily="18" charset="0"/>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توانند انجام دهند؟ به تعبیر دیگر </a:t>
            </a:r>
            <a:r>
              <a:rPr lang="fa-IR" dirty="0" smtClean="0">
                <a:solidFill>
                  <a:srgbClr val="000000"/>
                </a:solidFill>
                <a:latin typeface="Calibri" panose="020F0502020204030204" pitchFamily="34" charset="0"/>
                <a:ea typeface="Calibri" panose="020F0502020204030204" pitchFamily="34" charset="0"/>
                <a:cs typeface="B Lotus" panose="00000400000000000000" pitchFamily="2" charset="-78"/>
              </a:rPr>
              <a:t>هر</a:t>
            </a:r>
          </a:p>
          <a:p>
            <a:pPr marL="0" algn="just">
              <a:lnSpc>
                <a:spcPts val="1900"/>
              </a:lnSpc>
              <a:spcBef>
                <a:spcPts val="0"/>
              </a:spcBef>
            </a:pPr>
            <a:endParaRPr lang="fa-IR" dirty="0">
              <a:solidFill>
                <a:srgbClr val="000000"/>
              </a:solidFill>
              <a:latin typeface="Calibri" panose="020F0502020204030204" pitchFamily="34" charset="0"/>
              <a:ea typeface="Calibri" panose="020F0502020204030204" pitchFamily="34" charset="0"/>
              <a:cs typeface="B Lotus" panose="00000400000000000000" pitchFamily="2" charset="-78"/>
            </a:endParaRPr>
          </a:p>
          <a:p>
            <a:pPr marL="0" indent="0" algn="just">
              <a:lnSpc>
                <a:spcPts val="1900"/>
              </a:lnSpc>
              <a:spcBef>
                <a:spcPts val="0"/>
              </a:spcBef>
              <a:buNone/>
            </a:pPr>
            <a:r>
              <a:rPr lang="fa-IR" dirty="0" smtClean="0">
                <a:solidFill>
                  <a:srgbClr val="000000"/>
                </a:solidFill>
                <a:latin typeface="Calibri" panose="020F0502020204030204" pitchFamily="34" charset="0"/>
                <a:ea typeface="Calibri" panose="020F0502020204030204" pitchFamily="34" charset="0"/>
                <a:cs typeface="B Lotus" panose="00000400000000000000" pitchFamily="2" charset="-78"/>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یک از همسران باید هر روز، هر هفته و هرماه از خود سؤال نمایند که من برای تکمیل موجودی عشقمان چه</a:t>
            </a:r>
            <a:r>
              <a:rPr lang="fa-IR" dirty="0">
                <a:solidFill>
                  <a:srgbClr val="000000"/>
                </a:solidFill>
                <a:latin typeface="w_Nazanin"/>
                <a:ea typeface="Calibri" panose="020F0502020204030204" pitchFamily="34" charset="0"/>
                <a:cs typeface="Times New Roman" panose="02020603050405020304" pitchFamily="18" charset="0"/>
              </a:rPr>
              <a:t> </a:t>
            </a:r>
            <a:r>
              <a:rPr lang="fa-IR" dirty="0" smtClean="0">
                <a:solidFill>
                  <a:srgbClr val="000000"/>
                </a:solidFill>
                <a:latin typeface="Calibri" panose="020F0502020204030204" pitchFamily="34" charset="0"/>
                <a:ea typeface="Calibri" panose="020F0502020204030204" pitchFamily="34" charset="0"/>
                <a:cs typeface="B Lotus" panose="00000400000000000000" pitchFamily="2" charset="-78"/>
              </a:rPr>
              <a:t>کار</a:t>
            </a:r>
          </a:p>
          <a:p>
            <a:pPr marL="0" algn="just">
              <a:lnSpc>
                <a:spcPts val="1900"/>
              </a:lnSpc>
              <a:spcBef>
                <a:spcPts val="0"/>
              </a:spcBef>
            </a:pPr>
            <a:endParaRPr lang="fa-IR" dirty="0">
              <a:solidFill>
                <a:srgbClr val="000000"/>
              </a:solidFill>
              <a:latin typeface="Calibri" panose="020F0502020204030204" pitchFamily="34" charset="0"/>
              <a:ea typeface="Calibri" panose="020F0502020204030204" pitchFamily="34" charset="0"/>
              <a:cs typeface="B Lotus" panose="00000400000000000000" pitchFamily="2" charset="-78"/>
            </a:endParaRPr>
          </a:p>
          <a:p>
            <a:pPr marL="0" indent="0" algn="just">
              <a:lnSpc>
                <a:spcPts val="1900"/>
              </a:lnSpc>
              <a:spcBef>
                <a:spcPts val="0"/>
              </a:spcBef>
              <a:buNone/>
            </a:pPr>
            <a:r>
              <a:rPr lang="fa-IR" dirty="0" smtClean="0">
                <a:solidFill>
                  <a:srgbClr val="000000"/>
                </a:solidFill>
                <a:latin typeface="Calibri" panose="020F0502020204030204" pitchFamily="34" charset="0"/>
                <a:ea typeface="Calibri" panose="020F0502020204030204" pitchFamily="34" charset="0"/>
                <a:cs typeface="B Lotus" panose="00000400000000000000" pitchFamily="2" charset="-78"/>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کرده</a:t>
            </a:r>
            <a:r>
              <a:rPr lang="fa-IR" dirty="0">
                <a:solidFill>
                  <a:srgbClr val="000000"/>
                </a:solidFill>
                <a:latin typeface="w_Nazanin"/>
                <a:ea typeface="Calibri" panose="020F0502020204030204" pitchFamily="34" charset="0"/>
                <a:cs typeface="Times New Roman" panose="02020603050405020304" pitchFamily="18" charset="0"/>
              </a:rPr>
              <a:t> </a:t>
            </a:r>
            <a:r>
              <a:rPr lang="fa-IR" dirty="0" smtClean="0">
                <a:solidFill>
                  <a:srgbClr val="000000"/>
                </a:solidFill>
                <a:latin typeface="Calibri" panose="020F0502020204030204" pitchFamily="34" charset="0"/>
                <a:ea typeface="Calibri" panose="020F0502020204030204" pitchFamily="34" charset="0"/>
                <a:cs typeface="B Lotus" panose="00000400000000000000" pitchFamily="2" charset="-78"/>
              </a:rPr>
              <a:t>ام</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a:t>
            </a:r>
            <a:endParaRPr lang="fa-IR" dirty="0" smtClean="0">
              <a:solidFill>
                <a:srgbClr val="000000"/>
              </a:solidFill>
              <a:latin typeface="Calibri" panose="020F0502020204030204" pitchFamily="34" charset="0"/>
              <a:ea typeface="Calibri" panose="020F0502020204030204" pitchFamily="34" charset="0"/>
              <a:cs typeface="B Lotus" panose="00000400000000000000" pitchFamily="2" charset="-78"/>
            </a:endParaRPr>
          </a:p>
          <a:p>
            <a:pPr marL="0" algn="just">
              <a:lnSpc>
                <a:spcPts val="1900"/>
              </a:lnSpc>
              <a:spcBef>
                <a:spcPts val="0"/>
              </a:spcBef>
            </a:pPr>
            <a:endParaRPr lang="fa-IR" dirty="0">
              <a:solidFill>
                <a:srgbClr val="000000"/>
              </a:solidFill>
              <a:latin typeface="Calibri" panose="020F0502020204030204" pitchFamily="34" charset="0"/>
              <a:ea typeface="Calibri" panose="020F0502020204030204" pitchFamily="34" charset="0"/>
              <a:cs typeface="B Lotus" panose="00000400000000000000" pitchFamily="2" charset="-78"/>
            </a:endParaRPr>
          </a:p>
          <a:p>
            <a:pPr marL="0" indent="0" algn="just">
              <a:lnSpc>
                <a:spcPts val="1900"/>
              </a:lnSpc>
              <a:spcBef>
                <a:spcPts val="0"/>
              </a:spcBef>
              <a:buNone/>
            </a:pPr>
            <a:r>
              <a:rPr lang="fa-IR" dirty="0" smtClean="0">
                <a:solidFill>
                  <a:srgbClr val="000000"/>
                </a:solidFill>
                <a:latin typeface="Calibri" panose="020F0502020204030204" pitchFamily="34" charset="0"/>
                <a:ea typeface="Calibri" panose="020F0502020204030204" pitchFamily="34" charset="0"/>
                <a:cs typeface="B Lotus" panose="00000400000000000000" pitchFamily="2" charset="-78"/>
              </a:rPr>
              <a:t>این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رویه باعث می</a:t>
            </a:r>
            <a:r>
              <a:rPr lang="fa-IR" dirty="0">
                <a:solidFill>
                  <a:srgbClr val="000000"/>
                </a:solidFill>
                <a:latin typeface="w_Nazanin"/>
                <a:ea typeface="Calibri" panose="020F0502020204030204" pitchFamily="34" charset="0"/>
                <a:cs typeface="Times New Roman" panose="02020603050405020304" pitchFamily="18" charset="0"/>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شود همواره شدت عواطف و احساسات مثبت، بیش از شدت احساسات و عواطف منفی باشد که </a:t>
            </a:r>
            <a:r>
              <a:rPr lang="fa-IR" dirty="0" smtClean="0">
                <a:solidFill>
                  <a:srgbClr val="000000"/>
                </a:solidFill>
                <a:latin typeface="Calibri" panose="020F0502020204030204" pitchFamily="34" charset="0"/>
                <a:ea typeface="Calibri" panose="020F0502020204030204" pitchFamily="34" charset="0"/>
                <a:cs typeface="B Lotus" panose="00000400000000000000" pitchFamily="2" charset="-78"/>
              </a:rPr>
              <a:t>این</a:t>
            </a:r>
          </a:p>
          <a:p>
            <a:pPr marL="0" indent="0" algn="just">
              <a:lnSpc>
                <a:spcPts val="1900"/>
              </a:lnSpc>
              <a:spcBef>
                <a:spcPts val="0"/>
              </a:spcBef>
              <a:buNone/>
            </a:pPr>
            <a:endParaRPr lang="fa-IR" dirty="0">
              <a:solidFill>
                <a:srgbClr val="000000"/>
              </a:solidFill>
              <a:latin typeface="Calibri" panose="020F0502020204030204" pitchFamily="34" charset="0"/>
              <a:ea typeface="Calibri" panose="020F0502020204030204" pitchFamily="34" charset="0"/>
              <a:cs typeface="B Lotus" panose="00000400000000000000" pitchFamily="2" charset="-78"/>
            </a:endParaRPr>
          </a:p>
          <a:p>
            <a:pPr marL="0" indent="0" algn="just">
              <a:lnSpc>
                <a:spcPts val="1900"/>
              </a:lnSpc>
              <a:spcBef>
                <a:spcPts val="0"/>
              </a:spcBef>
              <a:buNone/>
            </a:pPr>
            <a:r>
              <a:rPr lang="fa-IR" dirty="0" smtClean="0">
                <a:solidFill>
                  <a:srgbClr val="000000"/>
                </a:solidFill>
                <a:latin typeface="Calibri" panose="020F0502020204030204" pitchFamily="34" charset="0"/>
                <a:ea typeface="Calibri" panose="020F0502020204030204" pitchFamily="34" charset="0"/>
                <a:cs typeface="B Lotus" panose="00000400000000000000" pitchFamily="2" charset="-78"/>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خود می</a:t>
            </a:r>
            <a:r>
              <a:rPr lang="fa-IR" dirty="0">
                <a:solidFill>
                  <a:srgbClr val="000000"/>
                </a:solidFill>
                <a:latin typeface="w_Nazanin"/>
                <a:ea typeface="Calibri" panose="020F0502020204030204" pitchFamily="34" charset="0"/>
                <a:cs typeface="Times New Roman" panose="02020603050405020304" pitchFamily="18" charset="0"/>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تواند از بروز بسیاری از مشکلات جلوگیری نماید.</a:t>
            </a:r>
            <a:endParaRPr lang="en-US" dirty="0">
              <a:solidFill>
                <a:srgbClr val="000000"/>
              </a:solidFill>
              <a:latin typeface="w_Nazanin"/>
              <a:ea typeface="Calibri" panose="020F0502020204030204" pitchFamily="34" charset="0"/>
            </a:endParaRPr>
          </a:p>
          <a:p>
            <a:endParaRPr lang="fa-IR" dirty="0"/>
          </a:p>
        </p:txBody>
      </p:sp>
    </p:spTree>
    <p:extLst>
      <p:ext uri="{BB962C8B-B14F-4D97-AF65-F5344CB8AC3E}">
        <p14:creationId xmlns:p14="http://schemas.microsoft.com/office/powerpoint/2010/main" val="36748326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1668641281"/>
              </p:ext>
            </p:extLst>
          </p:nvPr>
        </p:nvGraphicFramePr>
        <p:xfrm>
          <a:off x="677334" y="1021977"/>
          <a:ext cx="8596668" cy="55401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3307454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lnSpc>
                <a:spcPts val="1700"/>
              </a:lnSpc>
              <a:spcBef>
                <a:spcPts val="850"/>
              </a:spcBef>
            </a:pPr>
            <a:r>
              <a:rPr lang="fa-IR" sz="4400" b="1" dirty="0">
                <a:solidFill>
                  <a:schemeClr val="accent2"/>
                </a:solidFill>
                <a:latin typeface="Calibri" panose="020F0502020204030204" pitchFamily="34" charset="0"/>
                <a:ea typeface="Calibri" panose="020F0502020204030204" pitchFamily="34" charset="0"/>
                <a:cs typeface="B Lotus" panose="00000400000000000000" pitchFamily="2" charset="-78"/>
              </a:rPr>
              <a:t>بازخورد </a:t>
            </a:r>
            <a:r>
              <a:rPr lang="fa-IR" sz="4400" b="1" dirty="0" smtClean="0">
                <a:solidFill>
                  <a:schemeClr val="accent2"/>
                </a:solidFill>
                <a:latin typeface="Calibri" panose="020F0502020204030204" pitchFamily="34" charset="0"/>
                <a:ea typeface="Calibri" panose="020F0502020204030204" pitchFamily="34" charset="0"/>
                <a:cs typeface="B Lotus" panose="00000400000000000000" pitchFamily="2" charset="-78"/>
              </a:rPr>
              <a:t>گرفتن</a:t>
            </a:r>
            <a:r>
              <a:rPr lang="en-US" sz="4400" b="1" dirty="0" smtClean="0">
                <a:solidFill>
                  <a:schemeClr val="accent2"/>
                </a:solidFill>
                <a:latin typeface="Calibri" panose="020F0502020204030204" pitchFamily="34" charset="0"/>
                <a:ea typeface="Calibri" panose="020F0502020204030204" pitchFamily="34" charset="0"/>
                <a:cs typeface="B Lotus" panose="00000400000000000000" pitchFamily="2" charset="-78"/>
              </a:rPr>
              <a:t>:</a:t>
            </a:r>
            <a:r>
              <a:rPr lang="en-US" b="1" dirty="0">
                <a:solidFill>
                  <a:srgbClr val="0097DB"/>
                </a:solidFill>
                <a:latin typeface="w_Nazanin"/>
                <a:ea typeface="Calibri" panose="020F0502020204030204" pitchFamily="34" charset="0"/>
              </a:rPr>
              <a:t/>
            </a:r>
            <a:br>
              <a:rPr lang="en-US" b="1" dirty="0">
                <a:solidFill>
                  <a:srgbClr val="0097DB"/>
                </a:solidFill>
                <a:latin typeface="w_Nazanin"/>
                <a:ea typeface="Calibri" panose="020F0502020204030204" pitchFamily="34" charset="0"/>
              </a:rPr>
            </a:br>
            <a:endParaRPr lang="fa-IR" dirty="0"/>
          </a:p>
        </p:txBody>
      </p:sp>
      <p:sp>
        <p:nvSpPr>
          <p:cNvPr id="3" name="Content Placeholder 2"/>
          <p:cNvSpPr>
            <a:spLocks noGrp="1"/>
          </p:cNvSpPr>
          <p:nvPr>
            <p:ph idx="1"/>
          </p:nvPr>
        </p:nvSpPr>
        <p:spPr>
          <a:xfrm>
            <a:off x="677334" y="1463041"/>
            <a:ext cx="8596668" cy="5088366"/>
          </a:xfrm>
        </p:spPr>
        <p:txBody>
          <a:bodyPr/>
          <a:lstStyle/>
          <a:p>
            <a:pPr marL="0" algn="just">
              <a:lnSpc>
                <a:spcPts val="1900"/>
              </a:lnSpc>
              <a:spcBef>
                <a:spcPts val="0"/>
              </a:spcBef>
            </a:pPr>
            <a:r>
              <a:rPr lang="fa-IR" sz="2000" dirty="0">
                <a:solidFill>
                  <a:srgbClr val="000000"/>
                </a:solidFill>
                <a:latin typeface="Calibri" panose="020F0502020204030204" pitchFamily="34" charset="0"/>
                <a:ea typeface="Calibri" panose="020F0502020204030204" pitchFamily="34" charset="0"/>
                <a:cs typeface="B Lotus" panose="00000400000000000000" pitchFamily="2" charset="-78"/>
              </a:rPr>
              <a:t>بازخورد گرفتن به این معنا است که خودمان رابطه مشترک را پایش کنیم</a:t>
            </a:r>
            <a:r>
              <a:rPr lang="fa-IR" sz="2000" dirty="0" smtClean="0">
                <a:solidFill>
                  <a:srgbClr val="000000"/>
                </a:solidFill>
                <a:latin typeface="Calibri" panose="020F0502020204030204" pitchFamily="34" charset="0"/>
                <a:ea typeface="Calibri" panose="020F0502020204030204" pitchFamily="34" charset="0"/>
                <a:cs typeface="B Lotus" panose="00000400000000000000" pitchFamily="2" charset="-78"/>
              </a:rPr>
              <a:t>.</a:t>
            </a:r>
          </a:p>
          <a:p>
            <a:pPr marL="0" algn="just">
              <a:lnSpc>
                <a:spcPts val="1900"/>
              </a:lnSpc>
              <a:spcBef>
                <a:spcPts val="0"/>
              </a:spcBef>
            </a:pPr>
            <a:endParaRPr lang="fa-IR" sz="2000" dirty="0" smtClean="0">
              <a:solidFill>
                <a:srgbClr val="000000"/>
              </a:solidFill>
              <a:latin typeface="Calibri" panose="020F0502020204030204" pitchFamily="34" charset="0"/>
              <a:ea typeface="Calibri" panose="020F0502020204030204" pitchFamily="34" charset="0"/>
              <a:cs typeface="B Lotus" panose="00000400000000000000" pitchFamily="2" charset="-78"/>
            </a:endParaRPr>
          </a:p>
          <a:p>
            <a:pPr marL="0" algn="just">
              <a:lnSpc>
                <a:spcPts val="1900"/>
              </a:lnSpc>
              <a:spcBef>
                <a:spcPts val="0"/>
              </a:spcBef>
            </a:pPr>
            <a:r>
              <a:rPr lang="fa-IR" sz="2000" dirty="0" smtClean="0">
                <a:solidFill>
                  <a:srgbClr val="000000"/>
                </a:solidFill>
                <a:latin typeface="Calibri" panose="020F0502020204030204" pitchFamily="34" charset="0"/>
                <a:ea typeface="Calibri" panose="020F0502020204030204" pitchFamily="34" charset="0"/>
                <a:cs typeface="B Lotus" panose="00000400000000000000" pitchFamily="2" charset="-78"/>
              </a:rPr>
              <a:t> </a:t>
            </a:r>
            <a:r>
              <a:rPr lang="fa-IR" sz="2000" dirty="0">
                <a:solidFill>
                  <a:srgbClr val="000000"/>
                </a:solidFill>
                <a:latin typeface="Calibri" panose="020F0502020204030204" pitchFamily="34" charset="0"/>
                <a:ea typeface="Calibri" panose="020F0502020204030204" pitchFamily="34" charset="0"/>
                <a:cs typeface="B Lotus" panose="00000400000000000000" pitchFamily="2" charset="-78"/>
              </a:rPr>
              <a:t>البته نکته مهم این است که به</a:t>
            </a:r>
            <a:r>
              <a:rPr lang="fa-IR" sz="2000" dirty="0">
                <a:solidFill>
                  <a:srgbClr val="000000"/>
                </a:solidFill>
                <a:latin typeface="w_Nazanin"/>
                <a:ea typeface="Calibri" panose="020F0502020204030204" pitchFamily="34" charset="0"/>
                <a:cs typeface="Times New Roman" panose="02020603050405020304" pitchFamily="18" charset="0"/>
              </a:rPr>
              <a:t> </a:t>
            </a:r>
            <a:r>
              <a:rPr lang="fa-IR" sz="2000" dirty="0">
                <a:solidFill>
                  <a:srgbClr val="000000"/>
                </a:solidFill>
                <a:latin typeface="Calibri" panose="020F0502020204030204" pitchFamily="34" charset="0"/>
                <a:ea typeface="Calibri" panose="020F0502020204030204" pitchFamily="34" charset="0"/>
                <a:cs typeface="B Lotus" panose="00000400000000000000" pitchFamily="2" charset="-78"/>
              </a:rPr>
              <a:t>هیچوجه قرار نیست دیگری را قضاوت کنیم و یا رفتار همسر خود را بررسی کنیم بلکه میبایست هر از چند گاهی از همسر خود بازخورد بگیریم که آیا من همسر خوبی برایت هستم</a:t>
            </a:r>
            <a:r>
              <a:rPr lang="fa-IR" sz="2000" dirty="0" smtClean="0">
                <a:solidFill>
                  <a:srgbClr val="000000"/>
                </a:solidFill>
                <a:latin typeface="Calibri" panose="020F0502020204030204" pitchFamily="34" charset="0"/>
                <a:ea typeface="Calibri" panose="020F0502020204030204" pitchFamily="34" charset="0"/>
                <a:cs typeface="B Lotus" panose="00000400000000000000" pitchFamily="2" charset="-78"/>
              </a:rPr>
              <a:t>؟</a:t>
            </a:r>
          </a:p>
          <a:p>
            <a:pPr marL="0" indent="0" algn="just">
              <a:lnSpc>
                <a:spcPts val="1900"/>
              </a:lnSpc>
              <a:spcBef>
                <a:spcPts val="0"/>
              </a:spcBef>
              <a:buNone/>
            </a:pPr>
            <a:endParaRPr lang="fa-IR" sz="2000" dirty="0" smtClean="0">
              <a:solidFill>
                <a:srgbClr val="000000"/>
              </a:solidFill>
              <a:latin typeface="Calibri" panose="020F0502020204030204" pitchFamily="34" charset="0"/>
              <a:ea typeface="Calibri" panose="020F0502020204030204" pitchFamily="34" charset="0"/>
              <a:cs typeface="B Lotus" panose="00000400000000000000" pitchFamily="2" charset="-78"/>
            </a:endParaRPr>
          </a:p>
          <a:p>
            <a:pPr marL="0" algn="just">
              <a:lnSpc>
                <a:spcPts val="1900"/>
              </a:lnSpc>
              <a:spcBef>
                <a:spcPts val="0"/>
              </a:spcBef>
            </a:pPr>
            <a:r>
              <a:rPr lang="fa-IR" sz="2000" dirty="0" smtClean="0">
                <a:solidFill>
                  <a:srgbClr val="000000"/>
                </a:solidFill>
                <a:latin typeface="Calibri" panose="020F0502020204030204" pitchFamily="34" charset="0"/>
                <a:ea typeface="Calibri" panose="020F0502020204030204" pitchFamily="34" charset="0"/>
                <a:cs typeface="B Lotus" panose="00000400000000000000" pitchFamily="2" charset="-78"/>
              </a:rPr>
              <a:t> </a:t>
            </a:r>
            <a:r>
              <a:rPr lang="fa-IR" sz="2000" dirty="0">
                <a:solidFill>
                  <a:srgbClr val="000000"/>
                </a:solidFill>
                <a:latin typeface="Calibri" panose="020F0502020204030204" pitchFamily="34" charset="0"/>
                <a:ea typeface="Calibri" panose="020F0502020204030204" pitchFamily="34" charset="0"/>
                <a:cs typeface="B Lotus" panose="00000400000000000000" pitchFamily="2" charset="-78"/>
              </a:rPr>
              <a:t>آیا موردی هست که بخواهی به من بگویی؟ </a:t>
            </a:r>
            <a:r>
              <a:rPr lang="fa-IR" sz="2000" dirty="0" smtClean="0">
                <a:solidFill>
                  <a:srgbClr val="000000"/>
                </a:solidFill>
                <a:latin typeface="Calibri" panose="020F0502020204030204" pitchFamily="34" charset="0"/>
                <a:ea typeface="Calibri" panose="020F0502020204030204" pitchFamily="34" charset="0"/>
                <a:cs typeface="B Lotus" panose="00000400000000000000" pitchFamily="2" charset="-78"/>
              </a:rPr>
              <a:t>و ...</a:t>
            </a:r>
          </a:p>
          <a:p>
            <a:pPr marL="0" algn="just">
              <a:lnSpc>
                <a:spcPts val="1900"/>
              </a:lnSpc>
              <a:spcBef>
                <a:spcPts val="0"/>
              </a:spcBef>
            </a:pPr>
            <a:endParaRPr lang="fa-IR" sz="2000" dirty="0" smtClean="0">
              <a:solidFill>
                <a:srgbClr val="000000"/>
              </a:solidFill>
              <a:latin typeface="Calibri" panose="020F0502020204030204" pitchFamily="34" charset="0"/>
              <a:ea typeface="Calibri" panose="020F0502020204030204" pitchFamily="34" charset="0"/>
              <a:cs typeface="B Lotus" panose="00000400000000000000" pitchFamily="2" charset="-78"/>
            </a:endParaRPr>
          </a:p>
          <a:p>
            <a:pPr marL="0" algn="just">
              <a:lnSpc>
                <a:spcPts val="1900"/>
              </a:lnSpc>
              <a:spcBef>
                <a:spcPts val="0"/>
              </a:spcBef>
            </a:pPr>
            <a:r>
              <a:rPr lang="fa-IR" sz="2000" dirty="0" smtClean="0">
                <a:solidFill>
                  <a:srgbClr val="000000"/>
                </a:solidFill>
                <a:latin typeface="Calibri" panose="020F0502020204030204" pitchFamily="34" charset="0"/>
                <a:ea typeface="Calibri" panose="020F0502020204030204" pitchFamily="34" charset="0"/>
                <a:cs typeface="B Lotus" panose="00000400000000000000" pitchFamily="2" charset="-78"/>
              </a:rPr>
              <a:t> </a:t>
            </a:r>
            <a:r>
              <a:rPr lang="fa-IR" sz="2000" dirty="0">
                <a:solidFill>
                  <a:srgbClr val="000000"/>
                </a:solidFill>
                <a:latin typeface="Calibri" panose="020F0502020204030204" pitchFamily="34" charset="0"/>
                <a:ea typeface="Calibri" panose="020F0502020204030204" pitchFamily="34" charset="0"/>
                <a:cs typeface="B Lotus" panose="00000400000000000000" pitchFamily="2" charset="-78"/>
              </a:rPr>
              <a:t>این مهارت کمک می</a:t>
            </a:r>
            <a:r>
              <a:rPr lang="fa-IR" sz="2000" dirty="0">
                <a:solidFill>
                  <a:srgbClr val="000000"/>
                </a:solidFill>
                <a:latin typeface="w_Nazanin"/>
                <a:ea typeface="Calibri" panose="020F0502020204030204" pitchFamily="34" charset="0"/>
                <a:cs typeface="Times New Roman" panose="02020603050405020304" pitchFamily="18" charset="0"/>
              </a:rPr>
              <a:t> </a:t>
            </a:r>
            <a:r>
              <a:rPr lang="fa-IR" sz="2000" dirty="0">
                <a:solidFill>
                  <a:srgbClr val="000000"/>
                </a:solidFill>
                <a:latin typeface="Calibri" panose="020F0502020204030204" pitchFamily="34" charset="0"/>
                <a:ea typeface="Calibri" panose="020F0502020204030204" pitchFamily="34" charset="0"/>
                <a:cs typeface="B Lotus" panose="00000400000000000000" pitchFamily="2" charset="-78"/>
              </a:rPr>
              <a:t>کند تا اعضای خانواده در فضایی عاری از تنش و اضطراب به بیان احساسات و افکار خود درباره دیگری بپردازند</a:t>
            </a:r>
            <a:r>
              <a:rPr lang="fa-IR" sz="2000" dirty="0" smtClean="0">
                <a:solidFill>
                  <a:srgbClr val="000000"/>
                </a:solidFill>
                <a:latin typeface="Calibri" panose="020F0502020204030204" pitchFamily="34" charset="0"/>
                <a:ea typeface="Calibri" panose="020F0502020204030204" pitchFamily="34" charset="0"/>
                <a:cs typeface="B Lotus" panose="00000400000000000000" pitchFamily="2" charset="-78"/>
              </a:rPr>
              <a:t>.</a:t>
            </a:r>
          </a:p>
          <a:p>
            <a:pPr marL="0" indent="0" algn="just">
              <a:lnSpc>
                <a:spcPts val="1900"/>
              </a:lnSpc>
              <a:spcBef>
                <a:spcPts val="0"/>
              </a:spcBef>
              <a:buNone/>
            </a:pPr>
            <a:endParaRPr lang="fa-IR" sz="2000" dirty="0" smtClean="0">
              <a:solidFill>
                <a:srgbClr val="000000"/>
              </a:solidFill>
              <a:latin typeface="Calibri" panose="020F0502020204030204" pitchFamily="34" charset="0"/>
              <a:ea typeface="Calibri" panose="020F0502020204030204" pitchFamily="34" charset="0"/>
              <a:cs typeface="B Lotus" panose="00000400000000000000" pitchFamily="2" charset="-78"/>
            </a:endParaRPr>
          </a:p>
          <a:p>
            <a:pPr marL="0" algn="just">
              <a:lnSpc>
                <a:spcPts val="1900"/>
              </a:lnSpc>
              <a:spcBef>
                <a:spcPts val="0"/>
              </a:spcBef>
            </a:pPr>
            <a:r>
              <a:rPr lang="fa-IR" sz="2000" dirty="0" smtClean="0">
                <a:solidFill>
                  <a:srgbClr val="000000"/>
                </a:solidFill>
                <a:latin typeface="Calibri" panose="020F0502020204030204" pitchFamily="34" charset="0"/>
                <a:ea typeface="Calibri" panose="020F0502020204030204" pitchFamily="34" charset="0"/>
                <a:cs typeface="B Lotus" panose="00000400000000000000" pitchFamily="2" charset="-78"/>
              </a:rPr>
              <a:t> </a:t>
            </a:r>
            <a:r>
              <a:rPr lang="fa-IR" sz="2000" dirty="0">
                <a:solidFill>
                  <a:srgbClr val="000000"/>
                </a:solidFill>
                <a:latin typeface="Calibri" panose="020F0502020204030204" pitchFamily="34" charset="0"/>
                <a:ea typeface="Calibri" panose="020F0502020204030204" pitchFamily="34" charset="0"/>
                <a:cs typeface="B Lotus" panose="00000400000000000000" pitchFamily="2" charset="-78"/>
              </a:rPr>
              <a:t>در حقیقت خانواده</a:t>
            </a:r>
            <a:r>
              <a:rPr lang="fa-IR" sz="2000" dirty="0">
                <a:solidFill>
                  <a:srgbClr val="000000"/>
                </a:solidFill>
                <a:latin typeface="w_Nazanin"/>
                <a:ea typeface="Calibri" panose="020F0502020204030204" pitchFamily="34" charset="0"/>
                <a:cs typeface="Times New Roman" panose="02020603050405020304" pitchFamily="18" charset="0"/>
              </a:rPr>
              <a:t> </a:t>
            </a:r>
            <a:r>
              <a:rPr lang="fa-IR" sz="2000" dirty="0">
                <a:solidFill>
                  <a:srgbClr val="000000"/>
                </a:solidFill>
                <a:latin typeface="Calibri" panose="020F0502020204030204" pitchFamily="34" charset="0"/>
                <a:ea typeface="Calibri" panose="020F0502020204030204" pitchFamily="34" charset="0"/>
                <a:cs typeface="B Lotus" panose="00000400000000000000" pitchFamily="2" charset="-78"/>
              </a:rPr>
              <a:t>های بالنده، خانواده</a:t>
            </a:r>
            <a:r>
              <a:rPr lang="fa-IR" sz="2000" dirty="0">
                <a:solidFill>
                  <a:srgbClr val="000000"/>
                </a:solidFill>
                <a:latin typeface="w_Nazanin"/>
                <a:ea typeface="Calibri" panose="020F0502020204030204" pitchFamily="34" charset="0"/>
                <a:cs typeface="Times New Roman" panose="02020603050405020304" pitchFamily="18" charset="0"/>
              </a:rPr>
              <a:t> </a:t>
            </a:r>
            <a:r>
              <a:rPr lang="fa-IR" sz="2000" dirty="0">
                <a:solidFill>
                  <a:srgbClr val="000000"/>
                </a:solidFill>
                <a:latin typeface="Calibri" panose="020F0502020204030204" pitchFamily="34" charset="0"/>
                <a:ea typeface="Calibri" panose="020F0502020204030204" pitchFamily="34" charset="0"/>
                <a:cs typeface="B Lotus" panose="00000400000000000000" pitchFamily="2" charset="-78"/>
              </a:rPr>
              <a:t>هایی هستند که اعضا پیش از آنکه منتظر انتقاد دیگران بمانند خود از سایر اعضای خانواده می</a:t>
            </a:r>
            <a:r>
              <a:rPr lang="fa-IR" sz="2000" dirty="0">
                <a:solidFill>
                  <a:srgbClr val="000000"/>
                </a:solidFill>
                <a:latin typeface="w_Nazanin"/>
                <a:ea typeface="Calibri" panose="020F0502020204030204" pitchFamily="34" charset="0"/>
                <a:cs typeface="Times New Roman" panose="02020603050405020304" pitchFamily="18" charset="0"/>
              </a:rPr>
              <a:t> </a:t>
            </a:r>
            <a:r>
              <a:rPr lang="fa-IR" sz="2000" dirty="0">
                <a:solidFill>
                  <a:srgbClr val="000000"/>
                </a:solidFill>
                <a:latin typeface="Calibri" panose="020F0502020204030204" pitchFamily="34" charset="0"/>
                <a:ea typeface="Calibri" panose="020F0502020204030204" pitchFamily="34" charset="0"/>
                <a:cs typeface="B Lotus" panose="00000400000000000000" pitchFamily="2" charset="-78"/>
              </a:rPr>
              <a:t>خواهند از آنها انتقاد کنند</a:t>
            </a:r>
            <a:r>
              <a:rPr lang="fa-IR" sz="2000" dirty="0" smtClean="0">
                <a:solidFill>
                  <a:srgbClr val="000000"/>
                </a:solidFill>
                <a:latin typeface="Calibri" panose="020F0502020204030204" pitchFamily="34" charset="0"/>
                <a:ea typeface="Calibri" panose="020F0502020204030204" pitchFamily="34" charset="0"/>
                <a:cs typeface="B Lotus" panose="00000400000000000000" pitchFamily="2" charset="-78"/>
              </a:rPr>
              <a:t>؛ </a:t>
            </a:r>
            <a:r>
              <a:rPr lang="fa-IR" sz="2000" dirty="0">
                <a:solidFill>
                  <a:srgbClr val="000000"/>
                </a:solidFill>
                <a:latin typeface="Calibri" panose="020F0502020204030204" pitchFamily="34" charset="0"/>
                <a:ea typeface="Calibri" panose="020F0502020204030204" pitchFamily="34" charset="0"/>
                <a:cs typeface="B Lotus" panose="00000400000000000000" pitchFamily="2" charset="-78"/>
              </a:rPr>
              <a:t>و این کار را با مهارت درخواست بازخورد انجام می</a:t>
            </a:r>
            <a:r>
              <a:rPr lang="fa-IR" sz="2000" dirty="0">
                <a:solidFill>
                  <a:srgbClr val="000000"/>
                </a:solidFill>
                <a:latin typeface="w_Nazanin"/>
                <a:ea typeface="Calibri" panose="020F0502020204030204" pitchFamily="34" charset="0"/>
                <a:cs typeface="Times New Roman" panose="02020603050405020304" pitchFamily="18" charset="0"/>
              </a:rPr>
              <a:t> </a:t>
            </a:r>
            <a:r>
              <a:rPr lang="fa-IR" sz="2000" dirty="0">
                <a:solidFill>
                  <a:srgbClr val="000000"/>
                </a:solidFill>
                <a:latin typeface="Calibri" panose="020F0502020204030204" pitchFamily="34" charset="0"/>
                <a:ea typeface="Calibri" panose="020F0502020204030204" pitchFamily="34" charset="0"/>
                <a:cs typeface="B Lotus" panose="00000400000000000000" pitchFamily="2" charset="-78"/>
              </a:rPr>
              <a:t>دهند</a:t>
            </a:r>
            <a:r>
              <a:rPr lang="fa-IR" sz="2000" dirty="0" smtClean="0">
                <a:solidFill>
                  <a:srgbClr val="000000"/>
                </a:solidFill>
                <a:latin typeface="Calibri" panose="020F0502020204030204" pitchFamily="34" charset="0"/>
                <a:ea typeface="Calibri" panose="020F0502020204030204" pitchFamily="34" charset="0"/>
                <a:cs typeface="B Lotus" panose="00000400000000000000" pitchFamily="2" charset="-78"/>
              </a:rPr>
              <a:t>.</a:t>
            </a:r>
          </a:p>
          <a:p>
            <a:pPr marL="0" algn="just">
              <a:lnSpc>
                <a:spcPts val="1900"/>
              </a:lnSpc>
              <a:spcBef>
                <a:spcPts val="0"/>
              </a:spcBef>
            </a:pPr>
            <a:endParaRPr lang="en-US" sz="2000" dirty="0">
              <a:solidFill>
                <a:srgbClr val="000000"/>
              </a:solidFill>
              <a:latin typeface="w_Nazanin"/>
              <a:ea typeface="Calibri" panose="020F0502020204030204" pitchFamily="34" charset="0"/>
            </a:endParaRPr>
          </a:p>
          <a:p>
            <a:pPr marL="0" algn="just">
              <a:lnSpc>
                <a:spcPts val="1900"/>
              </a:lnSpc>
              <a:spcBef>
                <a:spcPts val="0"/>
              </a:spcBef>
            </a:pPr>
            <a:r>
              <a:rPr lang="fa-IR" sz="2000" dirty="0">
                <a:solidFill>
                  <a:srgbClr val="000000"/>
                </a:solidFill>
                <a:latin typeface="Calibri" panose="020F0502020204030204" pitchFamily="34" charset="0"/>
                <a:ea typeface="Calibri" panose="020F0502020204030204" pitchFamily="34" charset="0"/>
                <a:cs typeface="B Lotus" panose="00000400000000000000" pitchFamily="2" charset="-78"/>
              </a:rPr>
              <a:t>نکته مهم دیگر در به</a:t>
            </a:r>
            <a:r>
              <a:rPr lang="fa-IR" sz="2000" dirty="0">
                <a:solidFill>
                  <a:srgbClr val="000000"/>
                </a:solidFill>
                <a:latin typeface="w_Nazanin"/>
                <a:ea typeface="Calibri" panose="020F0502020204030204" pitchFamily="34" charset="0"/>
                <a:cs typeface="Times New Roman" panose="02020603050405020304" pitchFamily="18" charset="0"/>
              </a:rPr>
              <a:t> </a:t>
            </a:r>
            <a:r>
              <a:rPr lang="fa-IR" sz="2000" dirty="0">
                <a:solidFill>
                  <a:srgbClr val="000000"/>
                </a:solidFill>
                <a:latin typeface="Calibri" panose="020F0502020204030204" pitchFamily="34" charset="0"/>
                <a:ea typeface="Calibri" panose="020F0502020204030204" pitchFamily="34" charset="0"/>
                <a:cs typeface="B Lotus" panose="00000400000000000000" pitchFamily="2" charset="-78"/>
              </a:rPr>
              <a:t>کارگیری این تکنیک این است که کسی که منتظر بازخورد است باید بدون قضاوت و با صبر و شکیبایی به صحبت</a:t>
            </a:r>
            <a:r>
              <a:rPr lang="fa-IR" sz="2000" dirty="0">
                <a:solidFill>
                  <a:srgbClr val="000000"/>
                </a:solidFill>
                <a:latin typeface="w_Nazanin"/>
                <a:ea typeface="Calibri" panose="020F0502020204030204" pitchFamily="34" charset="0"/>
                <a:cs typeface="Times New Roman" panose="02020603050405020304" pitchFamily="18" charset="0"/>
              </a:rPr>
              <a:t> </a:t>
            </a:r>
            <a:r>
              <a:rPr lang="fa-IR" sz="2000" dirty="0">
                <a:solidFill>
                  <a:srgbClr val="000000"/>
                </a:solidFill>
                <a:latin typeface="Calibri" panose="020F0502020204030204" pitchFamily="34" charset="0"/>
                <a:ea typeface="Calibri" panose="020F0502020204030204" pitchFamily="34" charset="0"/>
                <a:cs typeface="B Lotus" panose="00000400000000000000" pitchFamily="2" charset="-78"/>
              </a:rPr>
              <a:t>های طرف مقابل گوش دهد و حتماً از طرف مقابل بابت بازخوردی که داده تشکر نماید و ابراز نماید که حتماً درباره این موارد فکر خواهد کرد و اگر موردی بود باهم در زمانی مناسب صحبت خواهند کرد.</a:t>
            </a:r>
            <a:endParaRPr lang="en-US" sz="2000" dirty="0">
              <a:solidFill>
                <a:srgbClr val="000000"/>
              </a:solidFill>
              <a:latin typeface="w_Nazanin"/>
              <a:ea typeface="Calibri" panose="020F0502020204030204" pitchFamily="34" charset="0"/>
            </a:endParaRPr>
          </a:p>
          <a:p>
            <a:endParaRPr lang="fa-IR" dirty="0"/>
          </a:p>
        </p:txBody>
      </p:sp>
    </p:spTree>
    <p:extLst>
      <p:ext uri="{BB962C8B-B14F-4D97-AF65-F5344CB8AC3E}">
        <p14:creationId xmlns:p14="http://schemas.microsoft.com/office/powerpoint/2010/main" val="12912104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lnSpc>
                <a:spcPts val="1700"/>
              </a:lnSpc>
              <a:spcBef>
                <a:spcPts val="850"/>
              </a:spcBef>
            </a:pPr>
            <a:r>
              <a:rPr lang="fa-IR" sz="4400" b="1" dirty="0">
                <a:solidFill>
                  <a:schemeClr val="accent2"/>
                </a:solidFill>
                <a:latin typeface="Calibri" panose="020F0502020204030204" pitchFamily="34" charset="0"/>
                <a:ea typeface="Calibri" panose="020F0502020204030204" pitchFamily="34" charset="0"/>
                <a:cs typeface="B Lotus" panose="00000400000000000000" pitchFamily="2" charset="-78"/>
              </a:rPr>
              <a:t>توجه به سهم خودم در </a:t>
            </a:r>
            <a:r>
              <a:rPr lang="fa-IR" sz="4400" b="1" dirty="0" smtClean="0">
                <a:solidFill>
                  <a:schemeClr val="accent2"/>
                </a:solidFill>
                <a:latin typeface="Calibri" panose="020F0502020204030204" pitchFamily="34" charset="0"/>
                <a:ea typeface="Calibri" panose="020F0502020204030204" pitchFamily="34" charset="0"/>
                <a:cs typeface="B Lotus" panose="00000400000000000000" pitchFamily="2" charset="-78"/>
              </a:rPr>
              <a:t>رابطه</a:t>
            </a:r>
            <a:r>
              <a:rPr lang="en-US" sz="4400" b="1" dirty="0" smtClean="0">
                <a:solidFill>
                  <a:schemeClr val="accent2"/>
                </a:solidFill>
                <a:latin typeface="Calibri" panose="020F0502020204030204" pitchFamily="34" charset="0"/>
                <a:ea typeface="Calibri" panose="020F0502020204030204" pitchFamily="34" charset="0"/>
                <a:cs typeface="B Lotus" panose="00000400000000000000" pitchFamily="2" charset="-78"/>
              </a:rPr>
              <a:t>:</a:t>
            </a:r>
            <a:r>
              <a:rPr lang="en-US" b="1" dirty="0">
                <a:solidFill>
                  <a:srgbClr val="0097DB"/>
                </a:solidFill>
                <a:latin typeface="w_Nazanin"/>
                <a:ea typeface="Calibri" panose="020F0502020204030204" pitchFamily="34" charset="0"/>
              </a:rPr>
              <a:t/>
            </a:r>
            <a:br>
              <a:rPr lang="en-US" b="1" dirty="0">
                <a:solidFill>
                  <a:srgbClr val="0097DB"/>
                </a:solidFill>
                <a:latin typeface="w_Nazanin"/>
                <a:ea typeface="Calibri" panose="020F0502020204030204" pitchFamily="34" charset="0"/>
              </a:rPr>
            </a:br>
            <a:endParaRPr lang="fa-IR" dirty="0"/>
          </a:p>
        </p:txBody>
      </p:sp>
      <p:sp>
        <p:nvSpPr>
          <p:cNvPr id="3" name="Content Placeholder 2"/>
          <p:cNvSpPr>
            <a:spLocks noGrp="1"/>
          </p:cNvSpPr>
          <p:nvPr>
            <p:ph idx="1"/>
          </p:nvPr>
        </p:nvSpPr>
        <p:spPr/>
        <p:txBody>
          <a:bodyPr/>
          <a:lstStyle/>
          <a:p>
            <a:pPr marL="0" algn="just">
              <a:lnSpc>
                <a:spcPts val="1900"/>
              </a:lnSpc>
              <a:spcBef>
                <a:spcPts val="0"/>
              </a:spcBef>
              <a:spcAft>
                <a:spcPts val="285"/>
              </a:spcAft>
            </a:pP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نویسنده</a:t>
            </a:r>
            <a:r>
              <a:rPr lang="fa-IR" dirty="0">
                <a:solidFill>
                  <a:srgbClr val="000000"/>
                </a:solidFill>
                <a:latin typeface="w_Nazanin"/>
                <a:ea typeface="Calibri" panose="020F0502020204030204" pitchFamily="34" charset="0"/>
                <a:cs typeface="Times New Roman" panose="02020603050405020304" pitchFamily="18" charset="0"/>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ای فرانسوی به نام فردریک فانژه در رابطه با زوجین از چند فرمول نام می</a:t>
            </a:r>
            <a:r>
              <a:rPr lang="fa-IR" dirty="0">
                <a:solidFill>
                  <a:srgbClr val="000000"/>
                </a:solidFill>
                <a:latin typeface="w_Nazanin"/>
                <a:ea typeface="Calibri" panose="020F0502020204030204" pitchFamily="34" charset="0"/>
                <a:cs typeface="Times New Roman" panose="02020603050405020304" pitchFamily="18" charset="0"/>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برد که در آن هر یک از زوجین به</a:t>
            </a:r>
            <a:r>
              <a:rPr lang="fa-IR" dirty="0">
                <a:solidFill>
                  <a:srgbClr val="000000"/>
                </a:solidFill>
                <a:latin typeface="w_Nazanin"/>
                <a:ea typeface="Calibri" panose="020F0502020204030204" pitchFamily="34" charset="0"/>
                <a:cs typeface="Times New Roman" panose="02020603050405020304" pitchFamily="18" charset="0"/>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صورت عدد یک نمایش داده شده است</a:t>
            </a:r>
            <a:r>
              <a:rPr lang="fa-IR" dirty="0" smtClean="0">
                <a:solidFill>
                  <a:srgbClr val="000000"/>
                </a:solidFill>
                <a:latin typeface="Calibri" panose="020F0502020204030204" pitchFamily="34" charset="0"/>
                <a:ea typeface="Calibri" panose="020F0502020204030204" pitchFamily="34" charset="0"/>
                <a:cs typeface="B Lotus" panose="00000400000000000000" pitchFamily="2" charset="-78"/>
              </a:rPr>
              <a:t>:</a:t>
            </a:r>
          </a:p>
          <a:p>
            <a:pPr marL="0" algn="just">
              <a:lnSpc>
                <a:spcPts val="1900"/>
              </a:lnSpc>
              <a:spcBef>
                <a:spcPts val="0"/>
              </a:spcBef>
              <a:spcAft>
                <a:spcPts val="285"/>
              </a:spcAft>
            </a:pPr>
            <a:endParaRPr lang="fa-IR" dirty="0">
              <a:solidFill>
                <a:srgbClr val="000000"/>
              </a:solidFill>
              <a:latin typeface="Calibri" panose="020F0502020204030204" pitchFamily="34" charset="0"/>
              <a:ea typeface="Calibri" panose="020F0502020204030204" pitchFamily="34" charset="0"/>
              <a:cs typeface="B Lotus" panose="00000400000000000000" pitchFamily="2" charset="-78"/>
            </a:endParaRPr>
          </a:p>
          <a:p>
            <a:pPr marL="0" algn="just">
              <a:lnSpc>
                <a:spcPts val="1900"/>
              </a:lnSpc>
              <a:spcBef>
                <a:spcPts val="0"/>
              </a:spcBef>
              <a:spcAft>
                <a:spcPts val="285"/>
              </a:spcAft>
            </a:pPr>
            <a:endParaRPr lang="en-US" dirty="0">
              <a:solidFill>
                <a:srgbClr val="000000"/>
              </a:solidFill>
              <a:latin typeface="w_Nazanin"/>
              <a:ea typeface="Calibri" panose="020F0502020204030204" pitchFamily="34" charset="0"/>
            </a:endParaRPr>
          </a:p>
          <a:p>
            <a:pPr marL="0" algn="just">
              <a:lnSpc>
                <a:spcPts val="1900"/>
              </a:lnSpc>
              <a:spcBef>
                <a:spcPts val="0"/>
              </a:spcBef>
            </a:pP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در فرمول رابطه کارآمد (که 3=1+1 است) هر یک از زوجین نمایانگر عدد 1 می</a:t>
            </a:r>
            <a:r>
              <a:rPr lang="fa-IR" dirty="0">
                <a:solidFill>
                  <a:srgbClr val="000000"/>
                </a:solidFill>
                <a:latin typeface="w_Nazanin"/>
                <a:ea typeface="Calibri" panose="020F0502020204030204" pitchFamily="34" charset="0"/>
                <a:cs typeface="Times New Roman" panose="02020603050405020304" pitchFamily="18" charset="0"/>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باشند. در چنین رابطه</a:t>
            </a:r>
            <a:r>
              <a:rPr lang="fa-IR" dirty="0">
                <a:solidFill>
                  <a:srgbClr val="000000"/>
                </a:solidFill>
                <a:latin typeface="w_Nazanin"/>
                <a:ea typeface="Calibri" panose="020F0502020204030204" pitchFamily="34" charset="0"/>
                <a:cs typeface="Times New Roman" panose="02020603050405020304" pitchFamily="18" charset="0"/>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ای هر یک از زوجین سهم خود را نیز برای رابطه زناشویی ادا می</a:t>
            </a:r>
            <a:r>
              <a:rPr lang="fa-IR" dirty="0">
                <a:solidFill>
                  <a:srgbClr val="000000"/>
                </a:solidFill>
                <a:latin typeface="w_Nazanin"/>
                <a:ea typeface="Calibri" panose="020F0502020204030204" pitchFamily="34" charset="0"/>
                <a:cs typeface="Times New Roman" panose="02020603050405020304" pitchFamily="18" charset="0"/>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نمایند که آن را با عدد 0.5 (نیم) نشان می</a:t>
            </a:r>
            <a:r>
              <a:rPr lang="fa-IR" dirty="0">
                <a:solidFill>
                  <a:srgbClr val="000000"/>
                </a:solidFill>
                <a:latin typeface="w_Nazanin"/>
                <a:ea typeface="Calibri" panose="020F0502020204030204" pitchFamily="34" charset="0"/>
                <a:cs typeface="Times New Roman" panose="02020603050405020304" pitchFamily="18" charset="0"/>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دهیم، جمع ریاضی چنین رابطه</a:t>
            </a:r>
            <a:r>
              <a:rPr lang="fa-IR" dirty="0">
                <a:solidFill>
                  <a:srgbClr val="000000"/>
                </a:solidFill>
                <a:latin typeface="w_Nazanin"/>
                <a:ea typeface="Calibri" panose="020F0502020204030204" pitchFamily="34" charset="0"/>
                <a:cs typeface="Times New Roman" panose="02020603050405020304" pitchFamily="18" charset="0"/>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ای 3 می</a:t>
            </a:r>
            <a:r>
              <a:rPr lang="fa-IR" dirty="0">
                <a:solidFill>
                  <a:srgbClr val="000000"/>
                </a:solidFill>
                <a:latin typeface="w_Nazanin"/>
                <a:ea typeface="Calibri" panose="020F0502020204030204" pitchFamily="34" charset="0"/>
                <a:cs typeface="Times New Roman" panose="02020603050405020304" pitchFamily="18" charset="0"/>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شود که این حاصل تلاشی آگاهانه و هدفمند از سوی زوجین است</a:t>
            </a:r>
            <a:r>
              <a:rPr lang="fa-IR" dirty="0" smtClean="0">
                <a:solidFill>
                  <a:srgbClr val="000000"/>
                </a:solidFill>
                <a:latin typeface="Calibri" panose="020F0502020204030204" pitchFamily="34" charset="0"/>
                <a:ea typeface="Calibri" panose="020F0502020204030204" pitchFamily="34" charset="0"/>
                <a:cs typeface="B Lotus" panose="00000400000000000000" pitchFamily="2" charset="-78"/>
              </a:rPr>
              <a:t>.</a:t>
            </a:r>
          </a:p>
          <a:p>
            <a:pPr marL="0" algn="just">
              <a:lnSpc>
                <a:spcPts val="1900"/>
              </a:lnSpc>
              <a:spcBef>
                <a:spcPts val="0"/>
              </a:spcBef>
            </a:pPr>
            <a:endParaRPr lang="fa-IR" dirty="0">
              <a:solidFill>
                <a:srgbClr val="000000"/>
              </a:solidFill>
              <a:latin typeface="Calibri" panose="020F0502020204030204" pitchFamily="34" charset="0"/>
              <a:ea typeface="Calibri" panose="020F0502020204030204" pitchFamily="34" charset="0"/>
              <a:cs typeface="B Lotus" panose="00000400000000000000" pitchFamily="2" charset="-78"/>
            </a:endParaRPr>
          </a:p>
          <a:p>
            <a:pPr marL="0" indent="0" algn="just">
              <a:lnSpc>
                <a:spcPts val="1900"/>
              </a:lnSpc>
              <a:spcBef>
                <a:spcPts val="0"/>
              </a:spcBef>
              <a:buNone/>
            </a:pPr>
            <a:endParaRPr lang="en-US" dirty="0">
              <a:solidFill>
                <a:srgbClr val="000000"/>
              </a:solidFill>
              <a:latin typeface="w_Nazanin"/>
              <a:ea typeface="Calibri" panose="020F0502020204030204" pitchFamily="34" charset="0"/>
            </a:endParaRPr>
          </a:p>
          <a:p>
            <a:pPr marL="0" algn="just">
              <a:lnSpc>
                <a:spcPts val="1900"/>
              </a:lnSpc>
              <a:spcBef>
                <a:spcPts val="0"/>
              </a:spcBef>
            </a:pP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به عبارت دیگر زن و شوهر هر دو برای آن رابطه به سهم خود تلاش می</a:t>
            </a:r>
            <a:r>
              <a:rPr lang="fa-IR" dirty="0">
                <a:solidFill>
                  <a:srgbClr val="000000"/>
                </a:solidFill>
                <a:latin typeface="w_Nazanin"/>
                <a:ea typeface="Calibri" panose="020F0502020204030204" pitchFamily="34" charset="0"/>
                <a:cs typeface="Times New Roman" panose="02020603050405020304" pitchFamily="18" charset="0"/>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کنند؛ بنابراین برای حفظ یک رابطه، سهم هر زوج این است که از خود بپرسد من سهم خود را (0.5) برای بهبود رابطه چگونه ادا کرده</a:t>
            </a:r>
            <a:r>
              <a:rPr lang="fa-IR" dirty="0">
                <a:solidFill>
                  <a:srgbClr val="000000"/>
                </a:solidFill>
                <a:latin typeface="w_Nazanin"/>
                <a:ea typeface="Calibri" panose="020F0502020204030204" pitchFamily="34" charset="0"/>
                <a:cs typeface="Times New Roman" panose="02020603050405020304" pitchFamily="18" charset="0"/>
              </a:rPr>
              <a:t> </a:t>
            </a:r>
            <a:r>
              <a:rPr lang="fa-IR" dirty="0">
                <a:solidFill>
                  <a:srgbClr val="000000"/>
                </a:solidFill>
                <a:latin typeface="Calibri" panose="020F0502020204030204" pitchFamily="34" charset="0"/>
                <a:ea typeface="Calibri" panose="020F0502020204030204" pitchFamily="34" charset="0"/>
                <a:cs typeface="B Lotus" panose="00000400000000000000" pitchFamily="2" charset="-78"/>
              </a:rPr>
              <a:t>ام؟</a:t>
            </a:r>
            <a:endParaRPr lang="en-US" dirty="0">
              <a:solidFill>
                <a:srgbClr val="000000"/>
              </a:solidFill>
              <a:latin typeface="w_Nazanin"/>
              <a:ea typeface="Calibri" panose="020F0502020204030204" pitchFamily="34" charset="0"/>
            </a:endParaRPr>
          </a:p>
          <a:p>
            <a:endParaRPr lang="fa-IR" dirty="0"/>
          </a:p>
        </p:txBody>
      </p:sp>
    </p:spTree>
    <p:extLst>
      <p:ext uri="{BB962C8B-B14F-4D97-AF65-F5344CB8AC3E}">
        <p14:creationId xmlns:p14="http://schemas.microsoft.com/office/powerpoint/2010/main" val="22043975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9305" y="609600"/>
            <a:ext cx="8596668" cy="1320800"/>
          </a:xfrm>
        </p:spPr>
        <p:txBody>
          <a:bodyPr/>
          <a:lstStyle/>
          <a:p>
            <a:pPr algn="r">
              <a:lnSpc>
                <a:spcPts val="1700"/>
              </a:lnSpc>
              <a:spcBef>
                <a:spcPts val="850"/>
              </a:spcBef>
            </a:pPr>
            <a:r>
              <a:rPr lang="fa-IR" sz="4000" b="1" dirty="0">
                <a:solidFill>
                  <a:schemeClr val="accent2"/>
                </a:solidFill>
                <a:latin typeface="Calibri" panose="020F0502020204030204" pitchFamily="34" charset="0"/>
                <a:ea typeface="Calibri" panose="020F0502020204030204" pitchFamily="34" charset="0"/>
                <a:cs typeface="B Lotus" panose="00000400000000000000" pitchFamily="2" charset="-78"/>
              </a:rPr>
              <a:t>حفظ و نگهداری از </a:t>
            </a:r>
            <a:r>
              <a:rPr lang="fa-IR" sz="4000" b="1" dirty="0" smtClean="0">
                <a:solidFill>
                  <a:schemeClr val="accent2"/>
                </a:solidFill>
                <a:latin typeface="Calibri" panose="020F0502020204030204" pitchFamily="34" charset="0"/>
                <a:ea typeface="Calibri" panose="020F0502020204030204" pitchFamily="34" charset="0"/>
                <a:cs typeface="B Lotus" panose="00000400000000000000" pitchFamily="2" charset="-78"/>
              </a:rPr>
              <a:t>رابطه:</a:t>
            </a:r>
            <a:r>
              <a:rPr lang="en-US" b="1" dirty="0">
                <a:solidFill>
                  <a:srgbClr val="0097DB"/>
                </a:solidFill>
                <a:latin typeface="w_Nazanin"/>
                <a:ea typeface="Calibri" panose="020F0502020204030204" pitchFamily="34" charset="0"/>
              </a:rPr>
              <a:t/>
            </a:r>
            <a:br>
              <a:rPr lang="en-US" b="1" dirty="0">
                <a:solidFill>
                  <a:srgbClr val="0097DB"/>
                </a:solidFill>
                <a:latin typeface="w_Nazanin"/>
                <a:ea typeface="Calibri" panose="020F0502020204030204" pitchFamily="34" charset="0"/>
              </a:rPr>
            </a:br>
            <a:endParaRPr lang="fa-IR"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240119674"/>
              </p:ext>
            </p:extLst>
          </p:nvPr>
        </p:nvGraphicFramePr>
        <p:xfrm>
          <a:off x="677334" y="806824"/>
          <a:ext cx="9800614" cy="59597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4647622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lnSpc>
                <a:spcPct val="150000"/>
              </a:lnSpc>
              <a:spcBef>
                <a:spcPts val="0"/>
              </a:spcBef>
            </a:pPr>
            <a:r>
              <a:rPr lang="fa-IR" sz="4900" b="1" kern="0" dirty="0">
                <a:solidFill>
                  <a:schemeClr val="accent2"/>
                </a:solidFill>
                <a:latin typeface="Calibri" panose="020F0502020204030204" pitchFamily="34" charset="0"/>
                <a:ea typeface="Calibri" panose="020F0502020204030204" pitchFamily="34" charset="0"/>
                <a:cs typeface="B Lotus" panose="00000400000000000000" pitchFamily="2" charset="-78"/>
              </a:rPr>
              <a:t>پیام</a:t>
            </a:r>
            <a:r>
              <a:rPr lang="fa-IR" b="1" kern="0" dirty="0">
                <a:solidFill>
                  <a:srgbClr val="FF0000"/>
                </a:solidFill>
                <a:latin typeface="Calibri" panose="020F0502020204030204" pitchFamily="34" charset="0"/>
                <a:ea typeface="Calibri" panose="020F0502020204030204" pitchFamily="34" charset="0"/>
                <a:cs typeface="B Lotus" panose="00000400000000000000" pitchFamily="2" charset="-78"/>
              </a:rPr>
              <a:t> </a:t>
            </a:r>
            <a:r>
              <a:rPr lang="en-US" b="1" kern="0" dirty="0" smtClean="0">
                <a:solidFill>
                  <a:schemeClr val="accent2"/>
                </a:solidFill>
                <a:latin typeface="Calibri" panose="020F0502020204030204" pitchFamily="34" charset="0"/>
                <a:ea typeface="Calibri" panose="020F0502020204030204" pitchFamily="34" charset="0"/>
                <a:cs typeface="B Lotus" panose="00000400000000000000" pitchFamily="2" charset="-78"/>
              </a:rPr>
              <a:t>:</a:t>
            </a:r>
            <a:r>
              <a:rPr lang="en-US" sz="7200" kern="1400" spc="-50" dirty="0">
                <a:latin typeface="Calibri Light" panose="020F0302020204030204" pitchFamily="34" charset="0"/>
                <a:ea typeface="Times New Roman" panose="02020603050405020304" pitchFamily="18" charset="0"/>
                <a:cs typeface="IranNastaliq" panose="02000503000000020003" pitchFamily="2" charset="0"/>
              </a:rPr>
              <a:t/>
            </a:r>
            <a:br>
              <a:rPr lang="en-US" sz="7200" kern="1400" spc="-50" dirty="0">
                <a:latin typeface="Calibri Light" panose="020F0302020204030204" pitchFamily="34" charset="0"/>
                <a:ea typeface="Times New Roman" panose="02020603050405020304" pitchFamily="18" charset="0"/>
                <a:cs typeface="IranNastaliq" panose="02000503000000020003" pitchFamily="2" charset="0"/>
              </a:rPr>
            </a:br>
            <a:endParaRPr lang="fa-IR"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47502407"/>
              </p:ext>
            </p:extLst>
          </p:nvPr>
        </p:nvGraphicFramePr>
        <p:xfrm>
          <a:off x="677334" y="2160589"/>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4481806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38068593"/>
              </p:ext>
            </p:extLst>
          </p:nvPr>
        </p:nvGraphicFramePr>
        <p:xfrm>
          <a:off x="677334" y="107576"/>
          <a:ext cx="9079852" cy="6648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2409884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04746842"/>
              </p:ext>
            </p:extLst>
          </p:nvPr>
        </p:nvGraphicFramePr>
        <p:xfrm>
          <a:off x="677333" y="96819"/>
          <a:ext cx="9241217" cy="6594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3202547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831593704"/>
              </p:ext>
            </p:extLst>
          </p:nvPr>
        </p:nvGraphicFramePr>
        <p:xfrm>
          <a:off x="677334" y="161365"/>
          <a:ext cx="8596668" cy="66051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2072508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293313001"/>
              </p:ext>
            </p:extLst>
          </p:nvPr>
        </p:nvGraphicFramePr>
        <p:xfrm>
          <a:off x="677333" y="139849"/>
          <a:ext cx="9219701" cy="65836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7283204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331975112"/>
              </p:ext>
            </p:extLst>
          </p:nvPr>
        </p:nvGraphicFramePr>
        <p:xfrm>
          <a:off x="677334" y="193638"/>
          <a:ext cx="8596668" cy="65729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496123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0"/>
            <a:ext cx="12192000" cy="6857999"/>
          </a:xfrm>
        </p:spPr>
      </p:pic>
    </p:spTree>
    <p:extLst>
      <p:ext uri="{BB962C8B-B14F-4D97-AF65-F5344CB8AC3E}">
        <p14:creationId xmlns:p14="http://schemas.microsoft.com/office/powerpoint/2010/main" val="33920004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t>وضعیت باروری کشور </a:t>
            </a:r>
            <a:r>
              <a:rPr lang="fa-IR" dirty="0" smtClean="0"/>
              <a:t>: </a:t>
            </a:r>
            <a:endParaRPr lang="fa-IR"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02759508"/>
              </p:ext>
            </p:extLst>
          </p:nvPr>
        </p:nvGraphicFramePr>
        <p:xfrm>
          <a:off x="677334" y="1301675"/>
          <a:ext cx="8596668" cy="55563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2441662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lnSpc>
                <a:spcPct val="107000"/>
              </a:lnSpc>
              <a:spcBef>
                <a:spcPts val="0"/>
              </a:spcBef>
              <a:spcAft>
                <a:spcPts val="800"/>
              </a:spcAft>
            </a:pPr>
            <a:r>
              <a:rPr lang="fa-IR" sz="4400" b="1" dirty="0" smtClean="0">
                <a:solidFill>
                  <a:schemeClr val="accent2"/>
                </a:solidFill>
                <a:latin typeface="Calibri" panose="020F0502020204030204" pitchFamily="34" charset="0"/>
                <a:ea typeface="Calibri" panose="020F0502020204030204" pitchFamily="34" charset="0"/>
                <a:cs typeface="B Lotus" panose="00000400000000000000" pitchFamily="2" charset="-78"/>
              </a:rPr>
              <a:t>فرزندآوری:</a:t>
            </a:r>
            <a:r>
              <a:rPr lang="fa-IR" b="1" dirty="0" smtClean="0">
                <a:latin typeface="Calibri" panose="020F0502020204030204" pitchFamily="34" charset="0"/>
                <a:ea typeface="Calibri" panose="020F0502020204030204" pitchFamily="34" charset="0"/>
                <a:cs typeface="B Lotus" panose="00000400000000000000" pitchFamily="2" charset="-78"/>
              </a:rPr>
              <a:t> </a:t>
            </a:r>
            <a:r>
              <a:rPr lang="en-US" sz="2800" dirty="0">
                <a:latin typeface="Calibri" panose="020F0502020204030204" pitchFamily="34" charset="0"/>
                <a:ea typeface="Calibri" panose="020F0502020204030204" pitchFamily="34" charset="0"/>
                <a:cs typeface="Arial" panose="020B0604020202020204" pitchFamily="34" charset="0"/>
              </a:rPr>
              <a:t/>
            </a:r>
            <a:br>
              <a:rPr lang="en-US" sz="2800" dirty="0">
                <a:latin typeface="Calibri" panose="020F0502020204030204" pitchFamily="34" charset="0"/>
                <a:ea typeface="Calibri" panose="020F0502020204030204" pitchFamily="34" charset="0"/>
                <a:cs typeface="Arial" panose="020B0604020202020204" pitchFamily="34" charset="0"/>
              </a:rPr>
            </a:br>
            <a:endParaRPr lang="fa-IR"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19819177"/>
              </p:ext>
            </p:extLst>
          </p:nvPr>
        </p:nvGraphicFramePr>
        <p:xfrm>
          <a:off x="677334" y="1463039"/>
          <a:ext cx="8596668" cy="45783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2980287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lnSpc>
                <a:spcPct val="107000"/>
              </a:lnSpc>
              <a:spcBef>
                <a:spcPts val="0"/>
              </a:spcBef>
              <a:spcAft>
                <a:spcPts val="800"/>
              </a:spcAft>
            </a:pPr>
            <a:r>
              <a:rPr lang="fa-IR" sz="4900" b="1" dirty="0" smtClean="0">
                <a:solidFill>
                  <a:schemeClr val="accent2"/>
                </a:solidFill>
                <a:latin typeface="Calibri" panose="020F0502020204030204" pitchFamily="34" charset="0"/>
                <a:ea typeface="Calibri" panose="020F0502020204030204" pitchFamily="34" charset="0"/>
                <a:cs typeface="B Lotus" panose="00000400000000000000" pitchFamily="2" charset="-78"/>
              </a:rPr>
              <a:t>پیام:</a:t>
            </a:r>
            <a:r>
              <a:rPr lang="fa-IR" b="1" dirty="0" smtClean="0">
                <a:solidFill>
                  <a:srgbClr val="FF0000"/>
                </a:solidFill>
                <a:latin typeface="Calibri" panose="020F0502020204030204" pitchFamily="34" charset="0"/>
                <a:ea typeface="Calibri" panose="020F0502020204030204" pitchFamily="34" charset="0"/>
                <a:cs typeface="B Lotus" panose="00000400000000000000" pitchFamily="2" charset="-78"/>
              </a:rPr>
              <a:t> </a:t>
            </a:r>
            <a:r>
              <a:rPr lang="en-US" sz="2800" dirty="0">
                <a:latin typeface="Calibri" panose="020F0502020204030204" pitchFamily="34" charset="0"/>
                <a:ea typeface="Calibri" panose="020F0502020204030204" pitchFamily="34" charset="0"/>
                <a:cs typeface="Arial" panose="020B0604020202020204" pitchFamily="34" charset="0"/>
              </a:rPr>
              <a:t/>
            </a:r>
            <a:br>
              <a:rPr lang="en-US" sz="2800" dirty="0">
                <a:latin typeface="Calibri" panose="020F0502020204030204" pitchFamily="34" charset="0"/>
                <a:ea typeface="Calibri" panose="020F0502020204030204" pitchFamily="34" charset="0"/>
                <a:cs typeface="Arial" panose="020B0604020202020204" pitchFamily="34" charset="0"/>
              </a:rPr>
            </a:br>
            <a:endParaRPr lang="fa-IR"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68785176"/>
              </p:ext>
            </p:extLst>
          </p:nvPr>
        </p:nvGraphicFramePr>
        <p:xfrm>
          <a:off x="677334" y="935915"/>
          <a:ext cx="8596668" cy="58306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7748341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161813722"/>
              </p:ext>
            </p:extLst>
          </p:nvPr>
        </p:nvGraphicFramePr>
        <p:xfrm>
          <a:off x="677334" y="656215"/>
          <a:ext cx="8596668" cy="55832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338514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350117311"/>
              </p:ext>
            </p:extLst>
          </p:nvPr>
        </p:nvGraphicFramePr>
        <p:xfrm>
          <a:off x="677334" y="398033"/>
          <a:ext cx="8596668" cy="61856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1897133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546425772"/>
              </p:ext>
            </p:extLst>
          </p:nvPr>
        </p:nvGraphicFramePr>
        <p:xfrm>
          <a:off x="677333" y="172123"/>
          <a:ext cx="9660765" cy="65621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8055827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440302300"/>
              </p:ext>
            </p:extLst>
          </p:nvPr>
        </p:nvGraphicFramePr>
        <p:xfrm>
          <a:off x="677334" y="268941"/>
          <a:ext cx="8326818" cy="64330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0198219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484336707"/>
              </p:ext>
            </p:extLst>
          </p:nvPr>
        </p:nvGraphicFramePr>
        <p:xfrm>
          <a:off x="677334" y="2160589"/>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8194094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a:solidFill>
                  <a:schemeClr val="accent2"/>
                </a:solidFill>
                <a:latin typeface="Calibri" panose="020F0502020204030204" pitchFamily="34" charset="0"/>
                <a:ea typeface="Calibri" panose="020F0502020204030204" pitchFamily="34" charset="0"/>
                <a:cs typeface="B Lotus" panose="00000400000000000000" pitchFamily="2" charset="-78"/>
              </a:rPr>
              <a:t>عوارض روش های هورمونی پیشگیری از بارداری </a:t>
            </a:r>
            <a:endParaRPr lang="fa-IR" b="1" dirty="0">
              <a:solidFill>
                <a:schemeClr val="accent2"/>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24435920"/>
              </p:ext>
            </p:extLst>
          </p:nvPr>
        </p:nvGraphicFramePr>
        <p:xfrm>
          <a:off x="377030" y="1344706"/>
          <a:ext cx="8896972" cy="54218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8534882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44245"/>
            <a:ext cx="8596668" cy="1586155"/>
          </a:xfrm>
        </p:spPr>
        <p:txBody>
          <a:bodyPr/>
          <a:lstStyle/>
          <a:p>
            <a:pPr algn="ctr"/>
            <a:r>
              <a:rPr lang="fa-IR" b="1" dirty="0">
                <a:solidFill>
                  <a:schemeClr val="accent2"/>
                </a:solidFill>
                <a:latin typeface="Calibri" panose="020F0502020204030204" pitchFamily="34" charset="0"/>
                <a:ea typeface="Calibri" panose="020F0502020204030204" pitchFamily="34" charset="0"/>
                <a:cs typeface="B Lotus" panose="00000400000000000000" pitchFamily="2" charset="-78"/>
              </a:rPr>
              <a:t>عوارض آمپول های ترکیبی پیشگیری از بارداری </a:t>
            </a:r>
            <a:endParaRPr lang="fa-IR" b="1" dirty="0">
              <a:solidFill>
                <a:schemeClr val="accent2"/>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88146704"/>
              </p:ext>
            </p:extLst>
          </p:nvPr>
        </p:nvGraphicFramePr>
        <p:xfrm>
          <a:off x="677333" y="1301675"/>
          <a:ext cx="9101367" cy="54110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4192484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457200" algn="ctr">
              <a:lnSpc>
                <a:spcPct val="107000"/>
              </a:lnSpc>
              <a:spcBef>
                <a:spcPts val="0"/>
              </a:spcBef>
            </a:pPr>
            <a:r>
              <a:rPr lang="fa-IR" b="1" dirty="0">
                <a:latin typeface="Calibri" panose="020F0502020204030204" pitchFamily="34" charset="0"/>
                <a:ea typeface="Calibri" panose="020F0502020204030204" pitchFamily="34" charset="0"/>
                <a:cs typeface="B Lotus" panose="00000400000000000000" pitchFamily="2" charset="-78"/>
              </a:rPr>
              <a:t>عوارض آمپول دپو مدروکسی پروژسترون( آمپول سه ماهه) </a:t>
            </a:r>
            <a:r>
              <a:rPr lang="en-US" sz="3200" dirty="0">
                <a:latin typeface="Calibri" panose="020F0502020204030204" pitchFamily="34" charset="0"/>
                <a:ea typeface="Calibri" panose="020F0502020204030204" pitchFamily="34" charset="0"/>
                <a:cs typeface="Arial" panose="020B0604020202020204" pitchFamily="34" charset="0"/>
              </a:rPr>
              <a:t/>
            </a:r>
            <a:br>
              <a:rPr lang="en-US" sz="3200" dirty="0">
                <a:latin typeface="Calibri" panose="020F0502020204030204" pitchFamily="34" charset="0"/>
                <a:ea typeface="Calibri" panose="020F0502020204030204" pitchFamily="34" charset="0"/>
                <a:cs typeface="Arial" panose="020B0604020202020204" pitchFamily="34" charset="0"/>
              </a:rPr>
            </a:br>
            <a:endParaRPr lang="fa-IR"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53045684"/>
              </p:ext>
            </p:extLst>
          </p:nvPr>
        </p:nvGraphicFramePr>
        <p:xfrm>
          <a:off x="677334" y="1355465"/>
          <a:ext cx="8498939" cy="53788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221535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200" b="1" dirty="0" smtClean="0"/>
              <a:t>سیاست های ابلاغی مقام معظم رهبری :</a:t>
            </a:r>
            <a:endParaRPr lang="fa-IR"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57887928"/>
              </p:ext>
            </p:extLst>
          </p:nvPr>
        </p:nvGraphicFramePr>
        <p:xfrm>
          <a:off x="677334" y="1226373"/>
          <a:ext cx="9015306" cy="56316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1299284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400" b="1" dirty="0">
                <a:solidFill>
                  <a:schemeClr val="accent2"/>
                </a:solidFill>
                <a:latin typeface="Calibri" panose="020F0502020204030204" pitchFamily="34" charset="0"/>
                <a:ea typeface="Calibri" panose="020F0502020204030204" pitchFamily="34" charset="0"/>
                <a:cs typeface="B Lotus" panose="00000400000000000000" pitchFamily="2" charset="-78"/>
              </a:rPr>
              <a:t>عوارض آ یو دی </a:t>
            </a:r>
            <a:endParaRPr lang="fa-IR" sz="4400" b="1" dirty="0">
              <a:solidFill>
                <a:schemeClr val="accent2"/>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97932203"/>
              </p:ext>
            </p:extLst>
          </p:nvPr>
        </p:nvGraphicFramePr>
        <p:xfrm>
          <a:off x="677334" y="1506071"/>
          <a:ext cx="8596668" cy="52712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4591065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457200" algn="r">
              <a:lnSpc>
                <a:spcPct val="107000"/>
              </a:lnSpc>
              <a:spcBef>
                <a:spcPts val="0"/>
              </a:spcBef>
            </a:pPr>
            <a:r>
              <a:rPr lang="fa-IR" sz="4900" b="1" dirty="0">
                <a:solidFill>
                  <a:schemeClr val="accent2"/>
                </a:solidFill>
                <a:latin typeface="Calibri" panose="020F0502020204030204" pitchFamily="34" charset="0"/>
                <a:ea typeface="Calibri" panose="020F0502020204030204" pitchFamily="34" charset="0"/>
                <a:cs typeface="B Lotus" panose="00000400000000000000" pitchFamily="2" charset="-78"/>
              </a:rPr>
              <a:t>پیشگیری از </a:t>
            </a:r>
            <a:r>
              <a:rPr lang="fa-IR" sz="4900" b="1" dirty="0" smtClean="0">
                <a:solidFill>
                  <a:schemeClr val="accent2"/>
                </a:solidFill>
                <a:latin typeface="Calibri" panose="020F0502020204030204" pitchFamily="34" charset="0"/>
                <a:ea typeface="Calibri" panose="020F0502020204030204" pitchFamily="34" charset="0"/>
                <a:cs typeface="B Lotus" panose="00000400000000000000" pitchFamily="2" charset="-78"/>
              </a:rPr>
              <a:t>سقط</a:t>
            </a:r>
            <a:r>
              <a:rPr lang="en-US" sz="4900" b="1" dirty="0" smtClean="0">
                <a:solidFill>
                  <a:schemeClr val="accent2"/>
                </a:solidFill>
                <a:latin typeface="Calibri" panose="020F0502020204030204" pitchFamily="34" charset="0"/>
                <a:ea typeface="Calibri" panose="020F0502020204030204" pitchFamily="34" charset="0"/>
                <a:cs typeface="B Lotus" panose="00000400000000000000" pitchFamily="2" charset="-78"/>
              </a:rPr>
              <a:t>:</a:t>
            </a:r>
            <a:r>
              <a:rPr lang="en-US" sz="2800" dirty="0">
                <a:latin typeface="Calibri" panose="020F0502020204030204" pitchFamily="34" charset="0"/>
                <a:ea typeface="Calibri" panose="020F0502020204030204" pitchFamily="34" charset="0"/>
                <a:cs typeface="Arial" panose="020B0604020202020204" pitchFamily="34" charset="0"/>
              </a:rPr>
              <a:t/>
            </a:r>
            <a:br>
              <a:rPr lang="en-US" sz="2800" dirty="0">
                <a:latin typeface="Calibri" panose="020F0502020204030204" pitchFamily="34" charset="0"/>
                <a:ea typeface="Calibri" panose="020F0502020204030204" pitchFamily="34" charset="0"/>
                <a:cs typeface="Arial" panose="020B0604020202020204" pitchFamily="34" charset="0"/>
              </a:rPr>
            </a:br>
            <a:endParaRPr lang="fa-IR"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0075063"/>
              </p:ext>
            </p:extLst>
          </p:nvPr>
        </p:nvGraphicFramePr>
        <p:xfrm>
          <a:off x="677334" y="2160589"/>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6928996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963357715"/>
              </p:ext>
            </p:extLst>
          </p:nvPr>
        </p:nvGraphicFramePr>
        <p:xfrm>
          <a:off x="677334" y="225911"/>
          <a:ext cx="8596668" cy="66320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7022536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234844281"/>
              </p:ext>
            </p:extLst>
          </p:nvPr>
        </p:nvGraphicFramePr>
        <p:xfrm>
          <a:off x="677334" y="96819"/>
          <a:ext cx="8596668" cy="64976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7375482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4000" b="1" dirty="0" smtClean="0">
                <a:solidFill>
                  <a:schemeClr val="accent2"/>
                </a:solidFill>
              </a:rPr>
              <a:t>انواع سقط :</a:t>
            </a:r>
            <a:endParaRPr lang="fa-IR" sz="4000" b="1" dirty="0">
              <a:solidFill>
                <a:schemeClr val="accent2"/>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18893727"/>
              </p:ext>
            </p:extLst>
          </p:nvPr>
        </p:nvGraphicFramePr>
        <p:xfrm>
          <a:off x="935516" y="1602890"/>
          <a:ext cx="8832427" cy="49054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5808950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91503563"/>
              </p:ext>
            </p:extLst>
          </p:nvPr>
        </p:nvGraphicFramePr>
        <p:xfrm>
          <a:off x="677334" y="1344707"/>
          <a:ext cx="8596668" cy="46966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4848855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428352893"/>
              </p:ext>
            </p:extLst>
          </p:nvPr>
        </p:nvGraphicFramePr>
        <p:xfrm>
          <a:off x="677333" y="182880"/>
          <a:ext cx="9725311" cy="65191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2849670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76206690"/>
              </p:ext>
            </p:extLst>
          </p:nvPr>
        </p:nvGraphicFramePr>
        <p:xfrm>
          <a:off x="677333" y="118334"/>
          <a:ext cx="9219701" cy="6594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1825673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693165992"/>
              </p:ext>
            </p:extLst>
          </p:nvPr>
        </p:nvGraphicFramePr>
        <p:xfrm>
          <a:off x="677334" y="139849"/>
          <a:ext cx="8596668" cy="67181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6503843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750611422"/>
              </p:ext>
            </p:extLst>
          </p:nvPr>
        </p:nvGraphicFramePr>
        <p:xfrm>
          <a:off x="677334" y="688489"/>
          <a:ext cx="8596668" cy="60350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943333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lnSpc>
                <a:spcPct val="115000"/>
              </a:lnSpc>
              <a:spcBef>
                <a:spcPts val="0"/>
              </a:spcBef>
              <a:spcAft>
                <a:spcPts val="800"/>
              </a:spcAft>
              <a:tabLst>
                <a:tab pos="1959610" algn="r"/>
              </a:tabLst>
            </a:pPr>
            <a:r>
              <a:rPr lang="en-US" b="1" dirty="0" smtClean="0">
                <a:latin typeface="Calibri" panose="020F0502020204030204" pitchFamily="34" charset="0"/>
                <a:ea typeface="Calibri" panose="020F0502020204030204" pitchFamily="34" charset="0"/>
                <a:cs typeface="B Lotus" panose="00000400000000000000" pitchFamily="2" charset="-78"/>
              </a:rPr>
              <a:t/>
            </a:r>
            <a:br>
              <a:rPr lang="en-US" b="1" dirty="0" smtClean="0">
                <a:latin typeface="Calibri" panose="020F0502020204030204" pitchFamily="34" charset="0"/>
                <a:ea typeface="Calibri" panose="020F0502020204030204" pitchFamily="34" charset="0"/>
                <a:cs typeface="B Lotus" panose="00000400000000000000" pitchFamily="2" charset="-78"/>
              </a:rPr>
            </a:br>
            <a:r>
              <a:rPr lang="en-US" sz="3200" dirty="0">
                <a:latin typeface="Calibri" panose="020F0502020204030204" pitchFamily="34" charset="0"/>
                <a:ea typeface="Calibri" panose="020F0502020204030204" pitchFamily="34" charset="0"/>
                <a:cs typeface="Arial" panose="020B0604020202020204" pitchFamily="34" charset="0"/>
              </a:rPr>
              <a:t/>
            </a:r>
            <a:br>
              <a:rPr lang="en-US" sz="3200" dirty="0">
                <a:latin typeface="Calibri" panose="020F0502020204030204" pitchFamily="34" charset="0"/>
                <a:ea typeface="Calibri" panose="020F0502020204030204" pitchFamily="34" charset="0"/>
                <a:cs typeface="Arial" panose="020B0604020202020204" pitchFamily="34" charset="0"/>
              </a:rPr>
            </a:br>
            <a:endParaRPr lang="fa-IR"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41188884"/>
              </p:ext>
            </p:extLst>
          </p:nvPr>
        </p:nvGraphicFramePr>
        <p:xfrm>
          <a:off x="677334" y="322729"/>
          <a:ext cx="9305762" cy="63685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41808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774788822"/>
              </p:ext>
            </p:extLst>
          </p:nvPr>
        </p:nvGraphicFramePr>
        <p:xfrm>
          <a:off x="677334" y="311972"/>
          <a:ext cx="8596668" cy="65460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320374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677334" y="1172585"/>
            <a:ext cx="8596668" cy="5325034"/>
          </a:xfrm>
        </p:spPr>
        <p:txBody>
          <a:bodyPr>
            <a:noAutofit/>
          </a:bodyPr>
          <a:lstStyle/>
          <a:p>
            <a:r>
              <a:rPr lang="fa-IR" sz="2800" dirty="0">
                <a:latin typeface="Calibri" panose="020F0502020204030204" pitchFamily="34" charset="0"/>
                <a:ea typeface="Calibri" panose="020F0502020204030204" pitchFamily="34" charset="0"/>
                <a:cs typeface="B Lotus" panose="00000400000000000000" pitchFamily="2" charset="-78"/>
              </a:rPr>
              <a:t> بررسی علمی کشور حاکی از افزایش این دو نوع سقط در حد غیرقابل قبولی است. در جهان سالانه حدود ۲۱۳ میلیون بارداری در سال رخ می دهد که ۲۵ میلیون از این بارداری‌ها منجر به سقط های </a:t>
            </a:r>
            <a:r>
              <a:rPr lang="fa-IR" sz="2800" dirty="0">
                <a:solidFill>
                  <a:schemeClr val="accent2"/>
                </a:solidFill>
                <a:latin typeface="Calibri" panose="020F0502020204030204" pitchFamily="34" charset="0"/>
                <a:ea typeface="Calibri" panose="020F0502020204030204" pitchFamily="34" charset="0"/>
                <a:cs typeface="B Lotus" panose="00000400000000000000" pitchFamily="2" charset="-78"/>
              </a:rPr>
              <a:t>غیرطبی</a:t>
            </a:r>
            <a:r>
              <a:rPr lang="fa-IR" sz="2800" dirty="0">
                <a:latin typeface="Calibri" panose="020F0502020204030204" pitchFamily="34" charset="0"/>
                <a:ea typeface="Calibri" panose="020F0502020204030204" pitchFamily="34" charset="0"/>
                <a:cs typeface="B Lotus" panose="00000400000000000000" pitchFamily="2" charset="-78"/>
              </a:rPr>
              <a:t> و توسط افراد ناشی یا در محل های غیررسمی و آلوده انجام می‌شود که منجر به بروز عوارض و مرگ در مادر می شود. این رقم بین 2/13-7/4 درصد از مرگ مادران باردار را بر حسب جغرافیای مختلف تشکیل می دهد، و همچنین سقط های غیرطبی و عوارض آن منجر به بستری شدن 4/7-7 مادر از هر 1000 زن می شوند. این رقم برای کلیه سقط ها از ۱۰ مادر به ازای 1000 زن بیشتر می شود، بدیهی است که مرگ مادر ناشی از سقط همراه با عوارض آن که منجر به بستری شدن می­شود، ابعاد اقتصادی وسیعی دارد که بار آن به بودجه عمومی و جیب مردم منتقل می شود. </a:t>
            </a:r>
            <a:endParaRPr lang="fa-IR" sz="2800" dirty="0"/>
          </a:p>
        </p:txBody>
      </p:sp>
    </p:spTree>
    <p:extLst>
      <p:ext uri="{BB962C8B-B14F-4D97-AF65-F5344CB8AC3E}">
        <p14:creationId xmlns:p14="http://schemas.microsoft.com/office/powerpoint/2010/main" val="57301897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2800" b="1" dirty="0">
                <a:solidFill>
                  <a:schemeClr val="accent2"/>
                </a:solidFill>
                <a:latin typeface="Calibri" panose="020F0502020204030204" pitchFamily="34" charset="0"/>
                <a:ea typeface="Calibri" panose="020F0502020204030204" pitchFamily="34" charset="0"/>
                <a:cs typeface="B Lotus" panose="00000400000000000000" pitchFamily="2" charset="-78"/>
              </a:rPr>
              <a:t>عوامل منجر به عارضه و مرگ عبارتند</a:t>
            </a:r>
            <a:r>
              <a:rPr lang="en-US" sz="2800" b="1" dirty="0">
                <a:solidFill>
                  <a:schemeClr val="accent2"/>
                </a:solidFill>
                <a:latin typeface="Calibri" panose="020F0502020204030204" pitchFamily="34" charset="0"/>
                <a:ea typeface="Calibri" panose="020F0502020204030204" pitchFamily="34" charset="0"/>
                <a:cs typeface="B Lotus" panose="00000400000000000000" pitchFamily="2" charset="-78"/>
              </a:rPr>
              <a:t>:</a:t>
            </a:r>
            <a:endParaRPr lang="fa-IR" sz="4800" b="1" dirty="0">
              <a:solidFill>
                <a:schemeClr val="accent2"/>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45334468"/>
              </p:ext>
            </p:extLst>
          </p:nvPr>
        </p:nvGraphicFramePr>
        <p:xfrm>
          <a:off x="677334" y="1420009"/>
          <a:ext cx="8596668" cy="51098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4990520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726280445"/>
              </p:ext>
            </p:extLst>
          </p:nvPr>
        </p:nvGraphicFramePr>
        <p:xfrm>
          <a:off x="677334" y="978946"/>
          <a:ext cx="8596668" cy="54326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1380382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966823781"/>
              </p:ext>
            </p:extLst>
          </p:nvPr>
        </p:nvGraphicFramePr>
        <p:xfrm>
          <a:off x="677334" y="484094"/>
          <a:ext cx="8596668" cy="62179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3690014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000" b="1" dirty="0">
                <a:latin typeface="Calibri" panose="020F0502020204030204" pitchFamily="34" charset="0"/>
                <a:ea typeface="Calibri" panose="020F0502020204030204" pitchFamily="34" charset="0"/>
                <a:cs typeface="B Lotus" panose="00000400000000000000" pitchFamily="2" charset="-78"/>
              </a:rPr>
              <a:t>عوارض عمده سقط ناباروری ثانویه</a:t>
            </a:r>
            <a:endParaRPr lang="fa-IR" sz="40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58754204"/>
              </p:ext>
            </p:extLst>
          </p:nvPr>
        </p:nvGraphicFramePr>
        <p:xfrm>
          <a:off x="429907" y="1441523"/>
          <a:ext cx="7347872" cy="52820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8029266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solidFill>
                  <a:schemeClr val="accent2"/>
                </a:solidFill>
                <a:latin typeface="Calibri" panose="020F0502020204030204" pitchFamily="34" charset="0"/>
                <a:ea typeface="Calibri" panose="020F0502020204030204" pitchFamily="34" charset="0"/>
                <a:cs typeface="B Lotus" panose="00000400000000000000" pitchFamily="2" charset="-78"/>
              </a:rPr>
              <a:t>عوارض مداخلات </a:t>
            </a:r>
            <a:r>
              <a:rPr lang="fa-IR" b="1" dirty="0">
                <a:solidFill>
                  <a:schemeClr val="accent2"/>
                </a:solidFill>
                <a:latin typeface="Calibri" panose="020F0502020204030204" pitchFamily="34" charset="0"/>
                <a:ea typeface="Calibri" panose="020F0502020204030204" pitchFamily="34" charset="0"/>
                <a:cs typeface="B Lotus" panose="00000400000000000000" pitchFamily="2" charset="-78"/>
              </a:rPr>
              <a:t>دارویی و استفاده از پروستاگلندین ها همانند </a:t>
            </a:r>
            <a:r>
              <a:rPr lang="fa-IR" b="1" dirty="0" smtClean="0">
                <a:solidFill>
                  <a:schemeClr val="accent2"/>
                </a:solidFill>
                <a:latin typeface="Calibri" panose="020F0502020204030204" pitchFamily="34" charset="0"/>
                <a:ea typeface="Calibri" panose="020F0502020204030204" pitchFamily="34" charset="0"/>
                <a:cs typeface="B Lotus" panose="00000400000000000000" pitchFamily="2" charset="-78"/>
              </a:rPr>
              <a:t>میزوپروستول:</a:t>
            </a:r>
            <a:endParaRPr lang="fa-IR" b="1" dirty="0">
              <a:solidFill>
                <a:schemeClr val="accent2"/>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36412959"/>
              </p:ext>
            </p:extLst>
          </p:nvPr>
        </p:nvGraphicFramePr>
        <p:xfrm>
          <a:off x="677334" y="2160589"/>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9088985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011218"/>
            <a:ext cx="7853480" cy="919181"/>
          </a:xfrm>
        </p:spPr>
        <p:txBody>
          <a:bodyPr>
            <a:normAutofit/>
          </a:bodyPr>
          <a:lstStyle/>
          <a:p>
            <a:pPr algn="r"/>
            <a:r>
              <a:rPr lang="fa-IR" sz="4400" b="1" dirty="0" smtClean="0">
                <a:solidFill>
                  <a:schemeClr val="accent2"/>
                </a:solidFill>
              </a:rPr>
              <a:t>نکته :</a:t>
            </a:r>
            <a:endParaRPr lang="fa-IR" sz="4400" b="1" dirty="0">
              <a:solidFill>
                <a:schemeClr val="accent2"/>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9801540"/>
              </p:ext>
            </p:extLst>
          </p:nvPr>
        </p:nvGraphicFramePr>
        <p:xfrm>
          <a:off x="677334" y="2160589"/>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5118107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00943"/>
          </a:xfrm>
        </p:spPr>
      </p:pic>
    </p:spTree>
    <p:extLst>
      <p:ext uri="{BB962C8B-B14F-4D97-AF65-F5344CB8AC3E}">
        <p14:creationId xmlns:p14="http://schemas.microsoft.com/office/powerpoint/2010/main" val="27951522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3159494597"/>
              </p:ext>
            </p:extLst>
          </p:nvPr>
        </p:nvGraphicFramePr>
        <p:xfrm>
          <a:off x="677334" y="570155"/>
          <a:ext cx="8596668" cy="62878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628818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1973268648"/>
              </p:ext>
            </p:extLst>
          </p:nvPr>
        </p:nvGraphicFramePr>
        <p:xfrm>
          <a:off x="677334" y="688489"/>
          <a:ext cx="8596668" cy="53528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934170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565</TotalTime>
  <Words>4698</Words>
  <Application>Microsoft Office PowerPoint</Application>
  <PresentationFormat>Widescreen</PresentationFormat>
  <Paragraphs>354</Paragraphs>
  <Slides>78</Slides>
  <Notes>0</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78</vt:i4>
      </vt:variant>
    </vt:vector>
  </HeadingPairs>
  <TitlesOfParts>
    <vt:vector size="92" baseType="lpstr">
      <vt:lpstr>Arial</vt:lpstr>
      <vt:lpstr>B Lotus</vt:lpstr>
      <vt:lpstr>B Nazanin</vt:lpstr>
      <vt:lpstr>B Titr</vt:lpstr>
      <vt:lpstr>Calibri</vt:lpstr>
      <vt:lpstr>Calibri Light</vt:lpstr>
      <vt:lpstr>IranNastaliq</vt:lpstr>
      <vt:lpstr>Tahoma</vt:lpstr>
      <vt:lpstr>Times New Roman</vt:lpstr>
      <vt:lpstr>Trebuchet MS</vt:lpstr>
      <vt:lpstr>w_Nazanin</vt:lpstr>
      <vt:lpstr>Wingdings</vt:lpstr>
      <vt:lpstr>Wingdings 3</vt:lpstr>
      <vt:lpstr>Facet</vt:lpstr>
      <vt:lpstr>کارگاه بحران جمعیت وسالمندی کشور</vt:lpstr>
      <vt:lpstr>PowerPoint Presentation</vt:lpstr>
      <vt:lpstr>PowerPoint Presentation</vt:lpstr>
      <vt:lpstr>PowerPoint Presentation</vt:lpstr>
      <vt:lpstr>وضعیت باروری کشور : </vt:lpstr>
      <vt:lpstr>سیاست های ابلاغی مقام معظم رهبری :</vt:lpstr>
      <vt:lpstr>  </vt:lpstr>
      <vt:lpstr>PowerPoint Presentation</vt:lpstr>
      <vt:lpstr>PowerPoint Presentation</vt:lpstr>
      <vt:lpstr>PowerPoint Presentation</vt:lpstr>
      <vt:lpstr>پیش بینی می شود طی بیست سال آینده ( در سال 1420) جمعیت سالمندان کشور حدودا دو برابر شود</vt:lpstr>
      <vt:lpstr>PowerPoint Presentation</vt:lpstr>
      <vt:lpstr>PowerPoint Presentation</vt:lpstr>
      <vt:lpstr>ازدواج به هنگام، آسان و آگاهانه و پایدار: </vt:lpstr>
      <vt:lpstr>PowerPoint Presentation</vt:lpstr>
      <vt:lpstr>پیام :</vt:lpstr>
      <vt:lpstr>ازدواج :</vt:lpstr>
      <vt:lpstr>PowerPoint Presentation</vt:lpstr>
      <vt:lpstr>PowerPoint Presentation</vt:lpstr>
      <vt:lpstr>PowerPoint Presentation</vt:lpstr>
      <vt:lpstr>مهارت ارتباطی در روابط بین فردی: </vt:lpstr>
      <vt:lpstr>مؤلفه های ارتباط مؤثر عبارتند از: </vt:lpstr>
      <vt:lpstr>گفتگوی کلامی: </vt:lpstr>
      <vt:lpstr>برای صحبت های دوستانه با یکدیگر وقت بگذارید</vt:lpstr>
      <vt:lpstr>به کرامت انسانی توجه کنید</vt:lpstr>
      <vt:lpstr>گفتگو را با ملایمت آغاز کنید </vt:lpstr>
      <vt:lpstr>پرهیز از گله و شکایت </vt:lpstr>
      <vt:lpstr>گفتگوی غیرکلامی: </vt:lpstr>
      <vt:lpstr>مثبت اندیشی:</vt:lpstr>
      <vt:lpstr>انتقاد مثبت و سازنده : </vt:lpstr>
      <vt:lpstr>قدردانی کردن : </vt:lpstr>
      <vt:lpstr>حذف عوامل مزاحم: </vt:lpstr>
      <vt:lpstr>PowerPoint Presentation</vt:lpstr>
      <vt:lpstr> گوش دادن فعال : </vt:lpstr>
      <vt:lpstr>انعکاس احساس: </vt:lpstr>
      <vt:lpstr>همدلی: </vt:lpstr>
      <vt:lpstr>سازگاری :</vt:lpstr>
      <vt:lpstr>ایجاد و رشد صمیمیت ماندگار: </vt:lpstr>
      <vt:lpstr>توجه به بانک عشق: </vt:lpstr>
      <vt:lpstr>بازخورد گرفتن: </vt:lpstr>
      <vt:lpstr>توجه به سهم خودم در رابطه: </vt:lpstr>
      <vt:lpstr>حفظ و نگهداری از رابطه: </vt:lpstr>
      <vt:lpstr>پیام : </vt:lpstr>
      <vt:lpstr>PowerPoint Presentation</vt:lpstr>
      <vt:lpstr>PowerPoint Presentation</vt:lpstr>
      <vt:lpstr>PowerPoint Presentation</vt:lpstr>
      <vt:lpstr>PowerPoint Presentation</vt:lpstr>
      <vt:lpstr>PowerPoint Presentation</vt:lpstr>
      <vt:lpstr>PowerPoint Presentation</vt:lpstr>
      <vt:lpstr>فرزندآوری:  </vt:lpstr>
      <vt:lpstr>پیام:  </vt:lpstr>
      <vt:lpstr>PowerPoint Presentation</vt:lpstr>
      <vt:lpstr>PowerPoint Presentation</vt:lpstr>
      <vt:lpstr>PowerPoint Presentation</vt:lpstr>
      <vt:lpstr>PowerPoint Presentation</vt:lpstr>
      <vt:lpstr>PowerPoint Presentation</vt:lpstr>
      <vt:lpstr>عوارض روش های هورمونی پیشگیری از بارداری </vt:lpstr>
      <vt:lpstr>عوارض آمپول های ترکیبی پیشگیری از بارداری </vt:lpstr>
      <vt:lpstr>عوارض آمپول دپو مدروکسی پروژسترون( آمپول سه ماهه)  </vt:lpstr>
      <vt:lpstr>عوارض آ یو دی </vt:lpstr>
      <vt:lpstr>پیشگیری از سقط: </vt:lpstr>
      <vt:lpstr>PowerPoint Presentation</vt:lpstr>
      <vt:lpstr>PowerPoint Presentation</vt:lpstr>
      <vt:lpstr>انواع سقط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عوامل منجر به عارضه و مرگ عبارتند:</vt:lpstr>
      <vt:lpstr>PowerPoint Presentation</vt:lpstr>
      <vt:lpstr>PowerPoint Presentation</vt:lpstr>
      <vt:lpstr>عوارض عمده سقط ناباروری ثانویه</vt:lpstr>
      <vt:lpstr>عوارض مداخلات دارویی و استفاده از پروستاگلندین ها همانند میزوپروستول:</vt:lpstr>
      <vt:lpstr>نکته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بحران جمعیت و سالمندی کشور</dc:title>
  <dc:creator>Miansalan</dc:creator>
  <cp:lastModifiedBy>Miansalan</cp:lastModifiedBy>
  <cp:revision>101</cp:revision>
  <dcterms:created xsi:type="dcterms:W3CDTF">2022-05-28T09:25:29Z</dcterms:created>
  <dcterms:modified xsi:type="dcterms:W3CDTF">2022-06-01T06:02:23Z</dcterms:modified>
</cp:coreProperties>
</file>